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4">
  <p:sldMasterIdLst>
    <p:sldMasterId id="2147483648" r:id="rId4"/>
  </p:sldMasterIdLst>
  <p:notesMasterIdLst>
    <p:notesMasterId r:id="rId25"/>
  </p:notesMasterIdLst>
  <p:sldIdLst>
    <p:sldId id="302" r:id="rId5"/>
    <p:sldId id="3875" r:id="rId6"/>
    <p:sldId id="3884" r:id="rId7"/>
    <p:sldId id="3886" r:id="rId8"/>
    <p:sldId id="3891" r:id="rId9"/>
    <p:sldId id="3887" r:id="rId10"/>
    <p:sldId id="3888" r:id="rId11"/>
    <p:sldId id="3883" r:id="rId12"/>
    <p:sldId id="3889" r:id="rId13"/>
    <p:sldId id="3900" r:id="rId14"/>
    <p:sldId id="3892" r:id="rId15"/>
    <p:sldId id="3899" r:id="rId16"/>
    <p:sldId id="3894" r:id="rId17"/>
    <p:sldId id="3895" r:id="rId18"/>
    <p:sldId id="3896" r:id="rId19"/>
    <p:sldId id="3897" r:id="rId20"/>
    <p:sldId id="3898" r:id="rId21"/>
    <p:sldId id="3876" r:id="rId22"/>
    <p:sldId id="3867" r:id="rId23"/>
    <p:sldId id="29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2" userDrawn="1">
          <p15:clr>
            <a:srgbClr val="A4A3A4"/>
          </p15:clr>
        </p15:guide>
        <p15:guide id="2" pos="3024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orient="horz" pos="3339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F7046B1-D1A0-2F20-D6BA-22DDBC8B8B31}" name="Felix Wang" initials="FW" userId="S::fwang@GRADIANT.COM::534f2cfb-50b1-429d-9543-39448f18754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22CCF"/>
    <a:srgbClr val="8E2ED1"/>
    <a:srgbClr val="7A2AB2"/>
    <a:srgbClr val="D3A6E4"/>
    <a:srgbClr val="000000"/>
    <a:srgbClr val="4CB0D8"/>
    <a:srgbClr val="57C4D8"/>
    <a:srgbClr val="57C3D8"/>
    <a:srgbClr val="427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5CD2E1-8628-4E0F-BDA9-8933D03E7B2C}" v="8" dt="2024-03-06T14:09:43.0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935" autoAdjust="0"/>
  </p:normalViewPr>
  <p:slideViewPr>
    <p:cSldViewPr snapToGrid="0">
      <p:cViewPr varScale="1">
        <p:scale>
          <a:sx n="68" d="100"/>
          <a:sy n="68" d="100"/>
        </p:scale>
        <p:origin x="66" y="3354"/>
      </p:cViewPr>
      <p:guideLst>
        <p:guide orient="horz" pos="1162"/>
        <p:guide pos="3024"/>
        <p:guide orient="horz" pos="3657"/>
        <p:guide orient="horz" pos="33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 Jia Shin" userId="67c07b59-c616-4fd3-b638-419901700d0f" providerId="ADAL" clId="{DE5CD2E1-8628-4E0F-BDA9-8933D03E7B2C}"/>
    <pc:docChg chg="undo custSel addSld delSld modSld">
      <pc:chgData name="Ho Jia Shin" userId="67c07b59-c616-4fd3-b638-419901700d0f" providerId="ADAL" clId="{DE5CD2E1-8628-4E0F-BDA9-8933D03E7B2C}" dt="2024-03-06T14:10:06.133" v="145" actId="1076"/>
      <pc:docMkLst>
        <pc:docMk/>
      </pc:docMkLst>
      <pc:sldChg chg="modSp mod">
        <pc:chgData name="Ho Jia Shin" userId="67c07b59-c616-4fd3-b638-419901700d0f" providerId="ADAL" clId="{DE5CD2E1-8628-4E0F-BDA9-8933D03E7B2C}" dt="2024-03-05T15:13:08.102" v="139" actId="20577"/>
        <pc:sldMkLst>
          <pc:docMk/>
          <pc:sldMk cId="3805174987" sldId="302"/>
        </pc:sldMkLst>
        <pc:spChg chg="mod">
          <ac:chgData name="Ho Jia Shin" userId="67c07b59-c616-4fd3-b638-419901700d0f" providerId="ADAL" clId="{DE5CD2E1-8628-4E0F-BDA9-8933D03E7B2C}" dt="2024-03-05T15:13:08.102" v="139" actId="20577"/>
          <ac:spMkLst>
            <pc:docMk/>
            <pc:sldMk cId="3805174987" sldId="302"/>
            <ac:spMk id="3" creationId="{A19FF6AF-753F-FAE0-76D4-77A7090528A0}"/>
          </ac:spMkLst>
        </pc:spChg>
      </pc:sldChg>
      <pc:sldChg chg="modSp mod">
        <pc:chgData name="Ho Jia Shin" userId="67c07b59-c616-4fd3-b638-419901700d0f" providerId="ADAL" clId="{DE5CD2E1-8628-4E0F-BDA9-8933D03E7B2C}" dt="2024-03-06T14:10:06.133" v="145" actId="1076"/>
        <pc:sldMkLst>
          <pc:docMk/>
          <pc:sldMk cId="1316875177" sldId="3876"/>
        </pc:sldMkLst>
        <pc:graphicFrameChg chg="mod modGraphic">
          <ac:chgData name="Ho Jia Shin" userId="67c07b59-c616-4fd3-b638-419901700d0f" providerId="ADAL" clId="{DE5CD2E1-8628-4E0F-BDA9-8933D03E7B2C}" dt="2024-03-06T14:10:06.133" v="145" actId="1076"/>
          <ac:graphicFrameMkLst>
            <pc:docMk/>
            <pc:sldMk cId="1316875177" sldId="3876"/>
            <ac:graphicFrameMk id="6" creationId="{EBDDA006-9C6A-964C-0FDB-D9AB19F7F230}"/>
          </ac:graphicFrameMkLst>
        </pc:graphicFrameChg>
      </pc:sldChg>
      <pc:sldChg chg="mod modShow">
        <pc:chgData name="Ho Jia Shin" userId="67c07b59-c616-4fd3-b638-419901700d0f" providerId="ADAL" clId="{DE5CD2E1-8628-4E0F-BDA9-8933D03E7B2C}" dt="2024-03-05T15:13:21.024" v="140" actId="729"/>
        <pc:sldMkLst>
          <pc:docMk/>
          <pc:sldMk cId="412636560" sldId="3884"/>
        </pc:sldMkLst>
      </pc:sldChg>
      <pc:sldChg chg="delSp modSp mod">
        <pc:chgData name="Ho Jia Shin" userId="67c07b59-c616-4fd3-b638-419901700d0f" providerId="ADAL" clId="{DE5CD2E1-8628-4E0F-BDA9-8933D03E7B2C}" dt="2024-03-05T15:12:38.167" v="132"/>
        <pc:sldMkLst>
          <pc:docMk/>
          <pc:sldMk cId="1358988333" sldId="3887"/>
        </pc:sldMkLst>
        <pc:spChg chg="mod">
          <ac:chgData name="Ho Jia Shin" userId="67c07b59-c616-4fd3-b638-419901700d0f" providerId="ADAL" clId="{DE5CD2E1-8628-4E0F-BDA9-8933D03E7B2C}" dt="2024-03-05T15:11:36.939" v="101" actId="20577"/>
          <ac:spMkLst>
            <pc:docMk/>
            <pc:sldMk cId="1358988333" sldId="3887"/>
            <ac:spMk id="2" creationId="{513E1D5C-D1F9-4DF2-47B1-B4384211C35C}"/>
          </ac:spMkLst>
        </pc:spChg>
        <pc:spChg chg="del">
          <ac:chgData name="Ho Jia Shin" userId="67c07b59-c616-4fd3-b638-419901700d0f" providerId="ADAL" clId="{DE5CD2E1-8628-4E0F-BDA9-8933D03E7B2C}" dt="2024-03-05T15:11:47.736" v="103" actId="478"/>
          <ac:spMkLst>
            <pc:docMk/>
            <pc:sldMk cId="1358988333" sldId="3887"/>
            <ac:spMk id="8" creationId="{77DBF600-54AD-E5BA-64D2-80D7AA1DEE2C}"/>
          </ac:spMkLst>
        </pc:spChg>
        <pc:graphicFrameChg chg="mod modGraphic">
          <ac:chgData name="Ho Jia Shin" userId="67c07b59-c616-4fd3-b638-419901700d0f" providerId="ADAL" clId="{DE5CD2E1-8628-4E0F-BDA9-8933D03E7B2C}" dt="2024-03-05T15:12:38.167" v="132"/>
          <ac:graphicFrameMkLst>
            <pc:docMk/>
            <pc:sldMk cId="1358988333" sldId="3887"/>
            <ac:graphicFrameMk id="6" creationId="{203601CD-FA56-97F0-5C4A-0E1D2457908E}"/>
          </ac:graphicFrameMkLst>
        </pc:graphicFrameChg>
      </pc:sldChg>
      <pc:sldChg chg="del">
        <pc:chgData name="Ho Jia Shin" userId="67c07b59-c616-4fd3-b638-419901700d0f" providerId="ADAL" clId="{DE5CD2E1-8628-4E0F-BDA9-8933D03E7B2C}" dt="2024-03-05T15:13:53.915" v="141" actId="47"/>
        <pc:sldMkLst>
          <pc:docMk/>
          <pc:sldMk cId="2685369677" sldId="3890"/>
        </pc:sldMkLst>
      </pc:sldChg>
      <pc:sldChg chg="modSp del mod">
        <pc:chgData name="Ho Jia Shin" userId="67c07b59-c616-4fd3-b638-419901700d0f" providerId="ADAL" clId="{DE5CD2E1-8628-4E0F-BDA9-8933D03E7B2C}" dt="2024-03-05T15:13:57.577" v="142" actId="47"/>
        <pc:sldMkLst>
          <pc:docMk/>
          <pc:sldMk cId="4209680897" sldId="3893"/>
        </pc:sldMkLst>
        <pc:graphicFrameChg chg="modGraphic">
          <ac:chgData name="Ho Jia Shin" userId="67c07b59-c616-4fd3-b638-419901700d0f" providerId="ADAL" clId="{DE5CD2E1-8628-4E0F-BDA9-8933D03E7B2C}" dt="2024-03-05T15:11:10.546" v="98" actId="14734"/>
          <ac:graphicFrameMkLst>
            <pc:docMk/>
            <pc:sldMk cId="4209680897" sldId="3893"/>
            <ac:graphicFrameMk id="6" creationId="{203601CD-FA56-97F0-5C4A-0E1D2457908E}"/>
          </ac:graphicFrameMkLst>
        </pc:graphicFrameChg>
      </pc:sldChg>
      <pc:sldChg chg="addSp delSp modSp new mod">
        <pc:chgData name="Ho Jia Shin" userId="67c07b59-c616-4fd3-b638-419901700d0f" providerId="ADAL" clId="{DE5CD2E1-8628-4E0F-BDA9-8933D03E7B2C}" dt="2024-02-29T03:18:06.317" v="96"/>
        <pc:sldMkLst>
          <pc:docMk/>
          <pc:sldMk cId="3691987034" sldId="3900"/>
        </pc:sldMkLst>
        <pc:spChg chg="mod">
          <ac:chgData name="Ho Jia Shin" userId="67c07b59-c616-4fd3-b638-419901700d0f" providerId="ADAL" clId="{DE5CD2E1-8628-4E0F-BDA9-8933D03E7B2C}" dt="2024-02-29T02:50:36.112" v="95" actId="20577"/>
          <ac:spMkLst>
            <pc:docMk/>
            <pc:sldMk cId="3691987034" sldId="3900"/>
            <ac:spMk id="2" creationId="{5BC3A583-0E96-2C26-1839-25FC87D307F6}"/>
          </ac:spMkLst>
        </pc:spChg>
        <pc:spChg chg="del">
          <ac:chgData name="Ho Jia Shin" userId="67c07b59-c616-4fd3-b638-419901700d0f" providerId="ADAL" clId="{DE5CD2E1-8628-4E0F-BDA9-8933D03E7B2C}" dt="2024-02-29T02:49:35.489" v="1"/>
          <ac:spMkLst>
            <pc:docMk/>
            <pc:sldMk cId="3691987034" sldId="3900"/>
            <ac:spMk id="3" creationId="{62F7AAFA-3A42-1E8B-CA52-C2124E5D35BA}"/>
          </ac:spMkLst>
        </pc:spChg>
        <pc:graphicFrameChg chg="add mod">
          <ac:chgData name="Ho Jia Shin" userId="67c07b59-c616-4fd3-b638-419901700d0f" providerId="ADAL" clId="{DE5CD2E1-8628-4E0F-BDA9-8933D03E7B2C}" dt="2024-02-29T03:18:06.317" v="96"/>
          <ac:graphicFrameMkLst>
            <pc:docMk/>
            <pc:sldMk cId="3691987034" sldId="3900"/>
            <ac:graphicFrameMk id="6" creationId="{623747F2-247C-08DB-A94E-F65F50683D06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-my.sharepoint.com/personal/jsho_gradiant_com/Documents/Microsoft%20Teams%20Chat%20Files/Manual%20record%20templat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.sharepoint.com/sites/SGCustomerApplications/Shared%20Documents/24010%20-%20Micron%20LSR%20and%20HFW%20Reclaim/3-Experimental%20Results/Data/all%20exported%20data-%20SBRO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.sharepoint.com/sites/SGCustomerApplications/Shared%20Documents/24010%20-%20Micron%20LSR%20and%20HFW%20Reclaim/3-Experimental%20Results/Data/all%20exported%20data-%20SBRO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.sharepoint.com/sites/SGCustomerApplications/Shared%20Documents/24010%20-%20Micron%20LSR%20and%20HFW%20Reclaim/3-Experimental%20Results/Data/all%20exported%20data-%20SBRO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.sharepoint.com/sites/SGCustomerApplications/Shared%20Documents/24010%20-%20Micron%20LSR%20and%20HFW%20Reclaim/3-Experimental%20Results/Data/all%20exported%20data-%20SBRO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7818195034.sharepoint.com/sites/SGCustomerApplications/Shared%20Documents/24010%20-%20Micron%20LSR%20and%20HFW%20Reclaim/3-Experimental%20Results/Data/all%20exported%20data-%20SBRO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780221302019509"/>
          <c:y val="0.14809576677355882"/>
          <c:w val="0.72924768070587154"/>
          <c:h val="0.64269333518370741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'[Manual record templates.xlsx]SBRO 240202'!$C$4:$AC$4</c:f>
              <c:numCache>
                <c:formatCode>h:mm</c:formatCode>
                <c:ptCount val="27"/>
                <c:pt idx="0">
                  <c:v>0</c:v>
                </c:pt>
                <c:pt idx="1">
                  <c:v>0</c:v>
                </c:pt>
                <c:pt idx="2">
                  <c:v>4.8611111111111494E-3</c:v>
                </c:pt>
                <c:pt idx="3">
                  <c:v>1.1805555555555569E-2</c:v>
                </c:pt>
                <c:pt idx="4">
                  <c:v>1.2500000000000011E-2</c:v>
                </c:pt>
                <c:pt idx="5">
                  <c:v>1.3194444444444453E-2</c:v>
                </c:pt>
                <c:pt idx="6">
                  <c:v>1.5277777777777779E-2</c:v>
                </c:pt>
                <c:pt idx="7">
                  <c:v>2.3611111111111083E-2</c:v>
                </c:pt>
                <c:pt idx="8">
                  <c:v>3.0555555555555614E-2</c:v>
                </c:pt>
                <c:pt idx="9">
                  <c:v>3.4027777777777768E-2</c:v>
                </c:pt>
                <c:pt idx="10">
                  <c:v>3.6111111111111149E-2</c:v>
                </c:pt>
                <c:pt idx="11">
                  <c:v>3.8194444444444475E-2</c:v>
                </c:pt>
                <c:pt idx="12">
                  <c:v>3.8888888888888917E-2</c:v>
                </c:pt>
                <c:pt idx="13">
                  <c:v>4.0972222222222243E-2</c:v>
                </c:pt>
                <c:pt idx="14">
                  <c:v>4.7222222222222276E-2</c:v>
                </c:pt>
                <c:pt idx="15">
                  <c:v>5.1388888888888928E-2</c:v>
                </c:pt>
                <c:pt idx="16">
                  <c:v>5.4861111111111083E-2</c:v>
                </c:pt>
                <c:pt idx="17">
                  <c:v>5.555555555555558E-2</c:v>
                </c:pt>
                <c:pt idx="18">
                  <c:v>5.9722222222222232E-2</c:v>
                </c:pt>
                <c:pt idx="19">
                  <c:v>6.6666666666666763E-2</c:v>
                </c:pt>
                <c:pt idx="20">
                  <c:v>7.0138888888888862E-2</c:v>
                </c:pt>
                <c:pt idx="21">
                  <c:v>7.3611111111111183E-2</c:v>
                </c:pt>
                <c:pt idx="22">
                  <c:v>7.7083333333333393E-2</c:v>
                </c:pt>
                <c:pt idx="23">
                  <c:v>8.4722222222222254E-2</c:v>
                </c:pt>
                <c:pt idx="24">
                  <c:v>8.680555555555558E-2</c:v>
                </c:pt>
                <c:pt idx="25">
                  <c:v>8.8194444444444464E-2</c:v>
                </c:pt>
                <c:pt idx="26">
                  <c:v>9.1666666666666674E-2</c:v>
                </c:pt>
              </c:numCache>
            </c:numRef>
          </c:xVal>
          <c:yVal>
            <c:numRef>
              <c:f>'[Manual record templates.xlsx]SBRO 240202'!$C$9:$AC$9</c:f>
              <c:numCache>
                <c:formatCode>General</c:formatCode>
                <c:ptCount val="27"/>
                <c:pt idx="1">
                  <c:v>3489</c:v>
                </c:pt>
                <c:pt idx="2">
                  <c:v>6146</c:v>
                </c:pt>
                <c:pt idx="3">
                  <c:v>7540</c:v>
                </c:pt>
                <c:pt idx="4">
                  <c:v>5340</c:v>
                </c:pt>
                <c:pt idx="5">
                  <c:v>5200</c:v>
                </c:pt>
                <c:pt idx="6">
                  <c:v>3489</c:v>
                </c:pt>
                <c:pt idx="7">
                  <c:v>7645</c:v>
                </c:pt>
                <c:pt idx="8">
                  <c:v>8065</c:v>
                </c:pt>
                <c:pt idx="9">
                  <c:v>8146</c:v>
                </c:pt>
                <c:pt idx="10">
                  <c:v>8095</c:v>
                </c:pt>
                <c:pt idx="11">
                  <c:v>5219</c:v>
                </c:pt>
                <c:pt idx="12">
                  <c:v>3429</c:v>
                </c:pt>
                <c:pt idx="13">
                  <c:v>4488</c:v>
                </c:pt>
                <c:pt idx="14">
                  <c:v>8254</c:v>
                </c:pt>
                <c:pt idx="15">
                  <c:v>8321</c:v>
                </c:pt>
                <c:pt idx="16">
                  <c:v>8351</c:v>
                </c:pt>
                <c:pt idx="17">
                  <c:v>4155</c:v>
                </c:pt>
                <c:pt idx="18">
                  <c:v>6637</c:v>
                </c:pt>
                <c:pt idx="19">
                  <c:v>7695</c:v>
                </c:pt>
                <c:pt idx="20">
                  <c:v>7767</c:v>
                </c:pt>
                <c:pt idx="21">
                  <c:v>4710</c:v>
                </c:pt>
                <c:pt idx="22">
                  <c:v>3820</c:v>
                </c:pt>
                <c:pt idx="23">
                  <c:v>8284</c:v>
                </c:pt>
                <c:pt idx="24">
                  <c:v>9005</c:v>
                </c:pt>
                <c:pt idx="25">
                  <c:v>8808</c:v>
                </c:pt>
                <c:pt idx="26">
                  <c:v>2773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7F9-40A2-A4DA-9F4E2474ED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98179343"/>
        <c:axId val="1059667055"/>
      </c:scatterChart>
      <c:valAx>
        <c:axId val="10981793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c:rich>
          </c:tx>
          <c:layout>
            <c:manualLayout>
              <c:xMode val="edge"/>
              <c:yMode val="edge"/>
              <c:x val="0.52507251851293157"/>
              <c:y val="0.914707879653903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h:mm" sourceLinked="1"/>
        <c:majorTickMark val="out"/>
        <c:minorTickMark val="none"/>
        <c:tickLblPos val="nextTo"/>
        <c:spPr>
          <a:noFill/>
          <a:ln w="222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059667055"/>
        <c:crosses val="autoZero"/>
        <c:crossBetween val="midCat"/>
        <c:majorUnit val="2.0000000000000004E-2"/>
      </c:valAx>
      <c:valAx>
        <c:axId val="10596670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Reject conductivity (µS/cm)</a:t>
                </a:r>
              </a:p>
            </c:rich>
          </c:tx>
          <c:layout>
            <c:manualLayout>
              <c:xMode val="edge"/>
              <c:yMode val="edge"/>
              <c:x val="0"/>
              <c:y val="0.182138972428844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22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098179343"/>
        <c:crosses val="autoZero"/>
        <c:crossBetween val="midCat"/>
        <c:majorUnit val="2000"/>
      </c:valAx>
      <c:spPr>
        <a:noFill/>
        <a:ln w="2222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'SBRO 240202'!$C$267:$C$327</c:f>
              <c:numCache>
                <c:formatCode>h:mm</c:formatCode>
                <c:ptCount val="61"/>
                <c:pt idx="0">
                  <c:v>0</c:v>
                </c:pt>
                <c:pt idx="1">
                  <c:v>3.3303240779787302E-3</c:v>
                </c:pt>
                <c:pt idx="2">
                  <c:v>3.3303240779787302E-3</c:v>
                </c:pt>
                <c:pt idx="3">
                  <c:v>6.6606481559574604E-3</c:v>
                </c:pt>
                <c:pt idx="4">
                  <c:v>6.6606481559574604E-3</c:v>
                </c:pt>
                <c:pt idx="5">
                  <c:v>9.990972226660233E-3</c:v>
                </c:pt>
                <c:pt idx="6">
                  <c:v>9.990972226660233E-3</c:v>
                </c:pt>
                <c:pt idx="7">
                  <c:v>1.3321296297363006E-2</c:v>
                </c:pt>
                <c:pt idx="8">
                  <c:v>1.3321296297363006E-2</c:v>
                </c:pt>
                <c:pt idx="9">
                  <c:v>1.6651620375341736E-2</c:v>
                </c:pt>
                <c:pt idx="10">
                  <c:v>1.6651620375341736E-2</c:v>
                </c:pt>
                <c:pt idx="11">
                  <c:v>1.9981944446044508E-2</c:v>
                </c:pt>
                <c:pt idx="12">
                  <c:v>1.9981944446044508E-2</c:v>
                </c:pt>
                <c:pt idx="13">
                  <c:v>2.3312268516747281E-2</c:v>
                </c:pt>
                <c:pt idx="14">
                  <c:v>2.3312268516747281E-2</c:v>
                </c:pt>
                <c:pt idx="15">
                  <c:v>2.6642592594726011E-2</c:v>
                </c:pt>
                <c:pt idx="16">
                  <c:v>2.6642592594726011E-2</c:v>
                </c:pt>
                <c:pt idx="17">
                  <c:v>2.9972916672704741E-2</c:v>
                </c:pt>
                <c:pt idx="18">
                  <c:v>2.9972916672704741E-2</c:v>
                </c:pt>
                <c:pt idx="19">
                  <c:v>3.3303240743407514E-2</c:v>
                </c:pt>
                <c:pt idx="20">
                  <c:v>3.3303240743407514E-2</c:v>
                </c:pt>
                <c:pt idx="21">
                  <c:v>3.6633564814110287E-2</c:v>
                </c:pt>
                <c:pt idx="22">
                  <c:v>3.6633564814110287E-2</c:v>
                </c:pt>
                <c:pt idx="23">
                  <c:v>3.9963888892089017E-2</c:v>
                </c:pt>
                <c:pt idx="24">
                  <c:v>3.9963888892089017E-2</c:v>
                </c:pt>
                <c:pt idx="25">
                  <c:v>4.3294212970067747E-2</c:v>
                </c:pt>
                <c:pt idx="26">
                  <c:v>4.3294212970067747E-2</c:v>
                </c:pt>
                <c:pt idx="27">
                  <c:v>4.662453704077052E-2</c:v>
                </c:pt>
                <c:pt idx="28">
                  <c:v>4.662453704077052E-2</c:v>
                </c:pt>
                <c:pt idx="29">
                  <c:v>4.9954861111473292E-2</c:v>
                </c:pt>
                <c:pt idx="30">
                  <c:v>4.9954861111473292E-2</c:v>
                </c:pt>
                <c:pt idx="31">
                  <c:v>5.3285185189452022E-2</c:v>
                </c:pt>
                <c:pt idx="32">
                  <c:v>5.3285185189452022E-2</c:v>
                </c:pt>
                <c:pt idx="33">
                  <c:v>5.6615509267430753E-2</c:v>
                </c:pt>
                <c:pt idx="34">
                  <c:v>5.6615509267430753E-2</c:v>
                </c:pt>
                <c:pt idx="35">
                  <c:v>5.9945833338133525E-2</c:v>
                </c:pt>
                <c:pt idx="36">
                  <c:v>5.9945833338133525E-2</c:v>
                </c:pt>
                <c:pt idx="37">
                  <c:v>6.3276157408836298E-2</c:v>
                </c:pt>
                <c:pt idx="38">
                  <c:v>6.3276157408836298E-2</c:v>
                </c:pt>
                <c:pt idx="39">
                  <c:v>6.6606481486815028E-2</c:v>
                </c:pt>
                <c:pt idx="40">
                  <c:v>6.6606481486815028E-2</c:v>
                </c:pt>
                <c:pt idx="41">
                  <c:v>6.99368055575178E-2</c:v>
                </c:pt>
                <c:pt idx="42">
                  <c:v>6.99368055575178E-2</c:v>
                </c:pt>
                <c:pt idx="43">
                  <c:v>7.3267129628220573E-2</c:v>
                </c:pt>
                <c:pt idx="44">
                  <c:v>7.3267129628220573E-2</c:v>
                </c:pt>
                <c:pt idx="45">
                  <c:v>7.6597453706199303E-2</c:v>
                </c:pt>
                <c:pt idx="46">
                  <c:v>7.6597453706199303E-2</c:v>
                </c:pt>
                <c:pt idx="47">
                  <c:v>7.9927777784178033E-2</c:v>
                </c:pt>
                <c:pt idx="48">
                  <c:v>7.9927777784178033E-2</c:v>
                </c:pt>
                <c:pt idx="49">
                  <c:v>8.3258101854880806E-2</c:v>
                </c:pt>
                <c:pt idx="50">
                  <c:v>8.3258101854880806E-2</c:v>
                </c:pt>
                <c:pt idx="51">
                  <c:v>8.6588425925583579E-2</c:v>
                </c:pt>
                <c:pt idx="52">
                  <c:v>8.6588425925583579E-2</c:v>
                </c:pt>
                <c:pt idx="53">
                  <c:v>8.9918750003562309E-2</c:v>
                </c:pt>
                <c:pt idx="54">
                  <c:v>8.9918750003562309E-2</c:v>
                </c:pt>
                <c:pt idx="55">
                  <c:v>9.3249074081541039E-2</c:v>
                </c:pt>
                <c:pt idx="56">
                  <c:v>9.3249074081541039E-2</c:v>
                </c:pt>
                <c:pt idx="57">
                  <c:v>9.6579398152243812E-2</c:v>
                </c:pt>
                <c:pt idx="58">
                  <c:v>9.6579398152243812E-2</c:v>
                </c:pt>
                <c:pt idx="59">
                  <c:v>9.9909722222946584E-2</c:v>
                </c:pt>
                <c:pt idx="60">
                  <c:v>9.9909722222946584E-2</c:v>
                </c:pt>
              </c:numCache>
            </c:numRef>
          </c:cat>
          <c:val>
            <c:numRef>
              <c:f>'SBRO 240202'!$G$267:$G$327</c:f>
              <c:numCache>
                <c:formatCode>General</c:formatCode>
                <c:ptCount val="61"/>
                <c:pt idx="0">
                  <c:v>4.3077254295349103</c:v>
                </c:pt>
                <c:pt idx="1">
                  <c:v>4.3692131042480398</c:v>
                </c:pt>
                <c:pt idx="2">
                  <c:v>14.666521072387599</c:v>
                </c:pt>
                <c:pt idx="3">
                  <c:v>14.4856767654418</c:v>
                </c:pt>
                <c:pt idx="4">
                  <c:v>23.716001510620099</c:v>
                </c:pt>
                <c:pt idx="5">
                  <c:v>23.4953708648681</c:v>
                </c:pt>
                <c:pt idx="6">
                  <c:v>24.21875</c:v>
                </c:pt>
                <c:pt idx="7">
                  <c:v>23.9836521148681</c:v>
                </c:pt>
                <c:pt idx="8">
                  <c:v>24.323640823364201</c:v>
                </c:pt>
                <c:pt idx="9">
                  <c:v>24.095775604248001</c:v>
                </c:pt>
                <c:pt idx="10">
                  <c:v>24.468317031860298</c:v>
                </c:pt>
                <c:pt idx="11">
                  <c:v>24.479167938232401</c:v>
                </c:pt>
                <c:pt idx="12">
                  <c:v>2.3726851940154998</c:v>
                </c:pt>
                <c:pt idx="13">
                  <c:v>2.2280092239379798</c:v>
                </c:pt>
                <c:pt idx="14">
                  <c:v>8.7890625</c:v>
                </c:pt>
                <c:pt idx="15">
                  <c:v>8.5286464691162092</c:v>
                </c:pt>
                <c:pt idx="16">
                  <c:v>25.896989822387599</c:v>
                </c:pt>
                <c:pt idx="17">
                  <c:v>25.256801605224599</c:v>
                </c:pt>
                <c:pt idx="18">
                  <c:v>25.745082855224599</c:v>
                </c:pt>
                <c:pt idx="19">
                  <c:v>25.499132156371999</c:v>
                </c:pt>
                <c:pt idx="20">
                  <c:v>25.907840728759702</c:v>
                </c:pt>
                <c:pt idx="21">
                  <c:v>25.6257228851318</c:v>
                </c:pt>
                <c:pt idx="22">
                  <c:v>26.0091152191162</c:v>
                </c:pt>
                <c:pt idx="23">
                  <c:v>26.0344333648681</c:v>
                </c:pt>
                <c:pt idx="24">
                  <c:v>4.0509257316589302</c:v>
                </c:pt>
                <c:pt idx="25">
                  <c:v>8.6877889633178693</c:v>
                </c:pt>
                <c:pt idx="26">
                  <c:v>25.907840728759702</c:v>
                </c:pt>
                <c:pt idx="27">
                  <c:v>25.752315521240199</c:v>
                </c:pt>
                <c:pt idx="28">
                  <c:v>26.3129348754882</c:v>
                </c:pt>
                <c:pt idx="29">
                  <c:v>26.052516937255799</c:v>
                </c:pt>
                <c:pt idx="30">
                  <c:v>26.877170562744102</c:v>
                </c:pt>
                <c:pt idx="31">
                  <c:v>26.519096374511701</c:v>
                </c:pt>
                <c:pt idx="32">
                  <c:v>26.9133396148681</c:v>
                </c:pt>
                <c:pt idx="33">
                  <c:v>26.9929103851318</c:v>
                </c:pt>
                <c:pt idx="34">
                  <c:v>4.5319733619689897</c:v>
                </c:pt>
                <c:pt idx="35">
                  <c:v>4.3836808204650799</c:v>
                </c:pt>
                <c:pt idx="36">
                  <c:v>9.9320020675659109</c:v>
                </c:pt>
                <c:pt idx="37">
                  <c:v>9.8307285308837802</c:v>
                </c:pt>
                <c:pt idx="38">
                  <c:v>25.745082855224599</c:v>
                </c:pt>
                <c:pt idx="39">
                  <c:v>25.4810485839843</c:v>
                </c:pt>
                <c:pt idx="40">
                  <c:v>26.0163478851318</c:v>
                </c:pt>
                <c:pt idx="41">
                  <c:v>25.705295562744102</c:v>
                </c:pt>
                <c:pt idx="42">
                  <c:v>26.124855041503899</c:v>
                </c:pt>
                <c:pt idx="43">
                  <c:v>25.708909988403299</c:v>
                </c:pt>
                <c:pt idx="44">
                  <c:v>26.121238708496001</c:v>
                </c:pt>
                <c:pt idx="45">
                  <c:v>26.189958572387599</c:v>
                </c:pt>
                <c:pt idx="46">
                  <c:v>4.0581598281860298</c:v>
                </c:pt>
                <c:pt idx="47">
                  <c:v>4.0183739662170401</c:v>
                </c:pt>
                <c:pt idx="48">
                  <c:v>27.1158847808837</c:v>
                </c:pt>
                <c:pt idx="49">
                  <c:v>26.837385177612301</c:v>
                </c:pt>
                <c:pt idx="50">
                  <c:v>27.314815521240199</c:v>
                </c:pt>
                <c:pt idx="51">
                  <c:v>26.982059478759702</c:v>
                </c:pt>
                <c:pt idx="52">
                  <c:v>28.960502624511701</c:v>
                </c:pt>
                <c:pt idx="53">
                  <c:v>28.439670562744102</c:v>
                </c:pt>
                <c:pt idx="54">
                  <c:v>29.155815124511701</c:v>
                </c:pt>
                <c:pt idx="55">
                  <c:v>29.296875</c:v>
                </c:pt>
                <c:pt idx="56">
                  <c:v>4.5753760337829501</c:v>
                </c:pt>
                <c:pt idx="57">
                  <c:v>4.6332464218139604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88-4BA8-AE3D-EE5C7364E9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77938191"/>
        <c:axId val="974340447"/>
      </c:lineChart>
      <c:catAx>
        <c:axId val="477938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c:rich>
          </c:tx>
          <c:layout>
            <c:manualLayout>
              <c:xMode val="edge"/>
              <c:yMode val="edge"/>
              <c:x val="0.48643572549793423"/>
              <c:y val="0.882878650424785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974340447"/>
        <c:crosses val="autoZero"/>
        <c:auto val="1"/>
        <c:lblAlgn val="ctr"/>
        <c:lblOffset val="100"/>
        <c:tickMarkSkip val="2"/>
        <c:noMultiLvlLbl val="0"/>
      </c:catAx>
      <c:valAx>
        <c:axId val="97434044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sz="2000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 sz="20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0"/>
              <c:y val="9.9237222508694503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77938191"/>
        <c:crosses val="autoZero"/>
        <c:crossBetween val="between"/>
      </c:valAx>
      <c:spPr>
        <a:noFill/>
        <a:ln w="19050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SG" sz="2000">
                <a:latin typeface="Arial" panose="020B0604020202020204" pitchFamily="34" charset="0"/>
                <a:cs typeface="Arial" panose="020B0604020202020204" pitchFamily="34" charset="0"/>
              </a:rPr>
              <a:t>Run 1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Feed pressure 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'[all exported data- SBRO.xlsx]SBRO 240202'!$C$2:$C$62</c:f>
              <c:numCache>
                <c:formatCode>h:mm</c:formatCode>
                <c:ptCount val="61"/>
                <c:pt idx="0">
                  <c:v>0</c:v>
                </c:pt>
                <c:pt idx="1">
                  <c:v>3.3303240779787302E-3</c:v>
                </c:pt>
                <c:pt idx="2">
                  <c:v>3.3303240779787302E-3</c:v>
                </c:pt>
                <c:pt idx="3">
                  <c:v>6.6606481559574604E-3</c:v>
                </c:pt>
                <c:pt idx="4">
                  <c:v>6.6606481559574604E-3</c:v>
                </c:pt>
                <c:pt idx="5">
                  <c:v>9.990972226660233E-3</c:v>
                </c:pt>
                <c:pt idx="6">
                  <c:v>9.990972226660233E-3</c:v>
                </c:pt>
                <c:pt idx="7">
                  <c:v>1.3321296297363006E-2</c:v>
                </c:pt>
                <c:pt idx="8">
                  <c:v>1.3321296297363006E-2</c:v>
                </c:pt>
                <c:pt idx="9">
                  <c:v>1.6651620375341736E-2</c:v>
                </c:pt>
                <c:pt idx="10">
                  <c:v>1.6651620375341736E-2</c:v>
                </c:pt>
                <c:pt idx="11">
                  <c:v>1.9981944446044508E-2</c:v>
                </c:pt>
                <c:pt idx="12">
                  <c:v>1.9981944446044508E-2</c:v>
                </c:pt>
                <c:pt idx="13">
                  <c:v>2.3312268516747281E-2</c:v>
                </c:pt>
                <c:pt idx="14">
                  <c:v>2.3312268516747281E-2</c:v>
                </c:pt>
                <c:pt idx="15">
                  <c:v>2.6642592594726011E-2</c:v>
                </c:pt>
                <c:pt idx="16">
                  <c:v>2.6642592594726011E-2</c:v>
                </c:pt>
                <c:pt idx="17">
                  <c:v>2.9972916672704741E-2</c:v>
                </c:pt>
                <c:pt idx="18">
                  <c:v>2.9972916672704741E-2</c:v>
                </c:pt>
                <c:pt idx="19">
                  <c:v>3.3303240743407514E-2</c:v>
                </c:pt>
                <c:pt idx="20">
                  <c:v>3.3303240743407514E-2</c:v>
                </c:pt>
                <c:pt idx="21">
                  <c:v>3.6633564814110287E-2</c:v>
                </c:pt>
                <c:pt idx="22">
                  <c:v>3.6633564814110287E-2</c:v>
                </c:pt>
                <c:pt idx="23">
                  <c:v>3.9963888892089017E-2</c:v>
                </c:pt>
                <c:pt idx="24">
                  <c:v>3.9963888892089017E-2</c:v>
                </c:pt>
                <c:pt idx="25">
                  <c:v>4.3294212970067747E-2</c:v>
                </c:pt>
                <c:pt idx="26">
                  <c:v>4.3294212970067747E-2</c:v>
                </c:pt>
                <c:pt idx="27">
                  <c:v>4.662453704077052E-2</c:v>
                </c:pt>
                <c:pt idx="28">
                  <c:v>4.662453704077052E-2</c:v>
                </c:pt>
                <c:pt idx="29">
                  <c:v>4.9954861111473292E-2</c:v>
                </c:pt>
                <c:pt idx="30">
                  <c:v>4.9954861111473292E-2</c:v>
                </c:pt>
                <c:pt idx="31">
                  <c:v>5.3285185189452022E-2</c:v>
                </c:pt>
                <c:pt idx="32">
                  <c:v>5.3285185189452022E-2</c:v>
                </c:pt>
                <c:pt idx="33">
                  <c:v>5.6615509267430753E-2</c:v>
                </c:pt>
                <c:pt idx="34">
                  <c:v>5.6615509267430753E-2</c:v>
                </c:pt>
                <c:pt idx="35">
                  <c:v>5.9945833338133525E-2</c:v>
                </c:pt>
                <c:pt idx="36">
                  <c:v>5.9945833338133525E-2</c:v>
                </c:pt>
                <c:pt idx="37">
                  <c:v>6.3276157408836298E-2</c:v>
                </c:pt>
                <c:pt idx="38">
                  <c:v>6.3276157408836298E-2</c:v>
                </c:pt>
                <c:pt idx="39">
                  <c:v>6.6606481486815028E-2</c:v>
                </c:pt>
                <c:pt idx="40">
                  <c:v>6.6606481486815028E-2</c:v>
                </c:pt>
                <c:pt idx="41">
                  <c:v>6.99368055575178E-2</c:v>
                </c:pt>
                <c:pt idx="42">
                  <c:v>6.99368055575178E-2</c:v>
                </c:pt>
                <c:pt idx="43">
                  <c:v>7.3267129628220573E-2</c:v>
                </c:pt>
                <c:pt idx="44">
                  <c:v>7.3267129628220573E-2</c:v>
                </c:pt>
                <c:pt idx="45">
                  <c:v>7.6597453706199303E-2</c:v>
                </c:pt>
                <c:pt idx="46">
                  <c:v>7.6597453706199303E-2</c:v>
                </c:pt>
                <c:pt idx="47">
                  <c:v>7.9927777784178033E-2</c:v>
                </c:pt>
                <c:pt idx="48">
                  <c:v>7.9927777784178033E-2</c:v>
                </c:pt>
                <c:pt idx="49">
                  <c:v>8.3258101854880806E-2</c:v>
                </c:pt>
                <c:pt idx="50">
                  <c:v>8.3258101854880806E-2</c:v>
                </c:pt>
                <c:pt idx="51">
                  <c:v>8.6588425925583579E-2</c:v>
                </c:pt>
                <c:pt idx="52">
                  <c:v>8.6588425925583579E-2</c:v>
                </c:pt>
                <c:pt idx="53">
                  <c:v>8.9918750003562309E-2</c:v>
                </c:pt>
                <c:pt idx="54">
                  <c:v>8.9918750003562309E-2</c:v>
                </c:pt>
                <c:pt idx="55">
                  <c:v>9.3249074081541039E-2</c:v>
                </c:pt>
                <c:pt idx="56">
                  <c:v>9.3249074081541039E-2</c:v>
                </c:pt>
                <c:pt idx="57">
                  <c:v>9.6579398152243812E-2</c:v>
                </c:pt>
                <c:pt idx="58">
                  <c:v>9.6579398152243812E-2</c:v>
                </c:pt>
                <c:pt idx="59">
                  <c:v>9.9909722222946584E-2</c:v>
                </c:pt>
                <c:pt idx="60">
                  <c:v>9.9909722222946584E-2</c:v>
                </c:pt>
              </c:numCache>
            </c:numRef>
          </c:cat>
          <c:val>
            <c:numRef>
              <c:f>'[all exported data- SBRO.xlsx]SBRO 240202'!$G$2:$G$62</c:f>
              <c:numCache>
                <c:formatCode>General</c:formatCode>
                <c:ptCount val="61"/>
                <c:pt idx="0">
                  <c:v>4.3077254295349103</c:v>
                </c:pt>
                <c:pt idx="1">
                  <c:v>4.3692131042480398</c:v>
                </c:pt>
                <c:pt idx="2">
                  <c:v>14.666521072387599</c:v>
                </c:pt>
                <c:pt idx="3">
                  <c:v>14.4856767654418</c:v>
                </c:pt>
                <c:pt idx="4">
                  <c:v>23.716001510620099</c:v>
                </c:pt>
                <c:pt idx="5">
                  <c:v>23.4953708648681</c:v>
                </c:pt>
                <c:pt idx="6">
                  <c:v>24.21875</c:v>
                </c:pt>
                <c:pt idx="7">
                  <c:v>23.9836521148681</c:v>
                </c:pt>
                <c:pt idx="8">
                  <c:v>24.323640823364201</c:v>
                </c:pt>
                <c:pt idx="9">
                  <c:v>24.095775604248001</c:v>
                </c:pt>
                <c:pt idx="10">
                  <c:v>24.468317031860298</c:v>
                </c:pt>
                <c:pt idx="11">
                  <c:v>24.479167938232401</c:v>
                </c:pt>
                <c:pt idx="12">
                  <c:v>2.3726851940154998</c:v>
                </c:pt>
                <c:pt idx="13">
                  <c:v>2.2280092239379798</c:v>
                </c:pt>
                <c:pt idx="14">
                  <c:v>8.7890625</c:v>
                </c:pt>
                <c:pt idx="15">
                  <c:v>8.5286464691162092</c:v>
                </c:pt>
                <c:pt idx="16">
                  <c:v>25.896989822387599</c:v>
                </c:pt>
                <c:pt idx="17">
                  <c:v>25.256801605224599</c:v>
                </c:pt>
                <c:pt idx="18">
                  <c:v>25.745082855224599</c:v>
                </c:pt>
                <c:pt idx="19">
                  <c:v>25.499132156371999</c:v>
                </c:pt>
                <c:pt idx="20">
                  <c:v>25.907840728759702</c:v>
                </c:pt>
                <c:pt idx="21">
                  <c:v>25.6257228851318</c:v>
                </c:pt>
                <c:pt idx="22">
                  <c:v>26.0091152191162</c:v>
                </c:pt>
                <c:pt idx="23">
                  <c:v>26.0344333648681</c:v>
                </c:pt>
                <c:pt idx="24">
                  <c:v>4.0509257316589302</c:v>
                </c:pt>
                <c:pt idx="25">
                  <c:v>8.6877889633178693</c:v>
                </c:pt>
                <c:pt idx="26">
                  <c:v>25.907840728759702</c:v>
                </c:pt>
                <c:pt idx="27">
                  <c:v>25.752315521240199</c:v>
                </c:pt>
                <c:pt idx="28">
                  <c:v>26.3129348754882</c:v>
                </c:pt>
                <c:pt idx="29">
                  <c:v>26.052516937255799</c:v>
                </c:pt>
                <c:pt idx="30">
                  <c:v>26.877170562744102</c:v>
                </c:pt>
                <c:pt idx="31">
                  <c:v>26.519096374511701</c:v>
                </c:pt>
                <c:pt idx="32">
                  <c:v>26.9133396148681</c:v>
                </c:pt>
                <c:pt idx="33">
                  <c:v>26.9929103851318</c:v>
                </c:pt>
                <c:pt idx="34">
                  <c:v>4.5319733619689897</c:v>
                </c:pt>
                <c:pt idx="35">
                  <c:v>4.3836808204650799</c:v>
                </c:pt>
                <c:pt idx="36">
                  <c:v>9.9320020675659109</c:v>
                </c:pt>
                <c:pt idx="37">
                  <c:v>9.8307285308837802</c:v>
                </c:pt>
                <c:pt idx="38">
                  <c:v>25.745082855224599</c:v>
                </c:pt>
                <c:pt idx="39">
                  <c:v>25.4810485839843</c:v>
                </c:pt>
                <c:pt idx="40">
                  <c:v>26.0163478851318</c:v>
                </c:pt>
                <c:pt idx="41">
                  <c:v>25.705295562744102</c:v>
                </c:pt>
                <c:pt idx="42">
                  <c:v>26.124855041503899</c:v>
                </c:pt>
                <c:pt idx="43">
                  <c:v>25.708909988403299</c:v>
                </c:pt>
                <c:pt idx="44">
                  <c:v>26.121238708496001</c:v>
                </c:pt>
                <c:pt idx="45">
                  <c:v>26.189958572387599</c:v>
                </c:pt>
                <c:pt idx="46">
                  <c:v>4.0581598281860298</c:v>
                </c:pt>
                <c:pt idx="47">
                  <c:v>4.0183739662170401</c:v>
                </c:pt>
                <c:pt idx="48">
                  <c:v>27.1158847808837</c:v>
                </c:pt>
                <c:pt idx="49">
                  <c:v>26.837385177612301</c:v>
                </c:pt>
                <c:pt idx="50">
                  <c:v>27.314815521240199</c:v>
                </c:pt>
                <c:pt idx="51">
                  <c:v>26.982059478759702</c:v>
                </c:pt>
                <c:pt idx="52">
                  <c:v>28.960502624511701</c:v>
                </c:pt>
                <c:pt idx="53">
                  <c:v>28.439670562744102</c:v>
                </c:pt>
                <c:pt idx="54">
                  <c:v>29.155815124511701</c:v>
                </c:pt>
                <c:pt idx="55">
                  <c:v>29.296875</c:v>
                </c:pt>
                <c:pt idx="56">
                  <c:v>4.5753760337829501</c:v>
                </c:pt>
                <c:pt idx="57">
                  <c:v>4.6332464218139604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3D-45BE-B5D0-8194872B8D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7938191"/>
        <c:axId val="974340447"/>
      </c:lineChart>
      <c:lineChart>
        <c:grouping val="standard"/>
        <c:varyColors val="0"/>
        <c:ser>
          <c:idx val="1"/>
          <c:order val="1"/>
          <c:tx>
            <c:v>Permeate flowrate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'[all exported data- SBRO.xlsx]SBRO 240202'!$F$2:$F$62</c:f>
              <c:numCache>
                <c:formatCode>General</c:formatCode>
                <c:ptCount val="61"/>
                <c:pt idx="0">
                  <c:v>1.06724369525909</c:v>
                </c:pt>
                <c:pt idx="1">
                  <c:v>1.1775547266006401</c:v>
                </c:pt>
                <c:pt idx="2">
                  <c:v>4.1993522644042898</c:v>
                </c:pt>
                <c:pt idx="3">
                  <c:v>4.1888031959533603</c:v>
                </c:pt>
                <c:pt idx="4">
                  <c:v>6.0583639144897399</c:v>
                </c:pt>
                <c:pt idx="5">
                  <c:v>6.05956935882568</c:v>
                </c:pt>
                <c:pt idx="6">
                  <c:v>6.0068244934081996</c:v>
                </c:pt>
                <c:pt idx="7">
                  <c:v>6.0538425445556596</c:v>
                </c:pt>
                <c:pt idx="8">
                  <c:v>5.9980845451354901</c:v>
                </c:pt>
                <c:pt idx="9">
                  <c:v>5.9866313934326101</c:v>
                </c:pt>
                <c:pt idx="10">
                  <c:v>6.0339508056640598</c:v>
                </c:pt>
                <c:pt idx="11">
                  <c:v>6.0237030982971103</c:v>
                </c:pt>
                <c:pt idx="12">
                  <c:v>0.44636768102645802</c:v>
                </c:pt>
                <c:pt idx="13">
                  <c:v>0.49941337108611999</c:v>
                </c:pt>
                <c:pt idx="14">
                  <c:v>2.73969078063964</c:v>
                </c:pt>
                <c:pt idx="15">
                  <c:v>2.66886258125305</c:v>
                </c:pt>
                <c:pt idx="16">
                  <c:v>6.2756700515746999</c:v>
                </c:pt>
                <c:pt idx="17">
                  <c:v>6.1656608581542898</c:v>
                </c:pt>
                <c:pt idx="18">
                  <c:v>6.1062855720520002</c:v>
                </c:pt>
                <c:pt idx="19">
                  <c:v>6.1569199562072701</c:v>
                </c:pt>
                <c:pt idx="20">
                  <c:v>6.1011614799499503</c:v>
                </c:pt>
                <c:pt idx="21">
                  <c:v>6.0903115272521902</c:v>
                </c:pt>
                <c:pt idx="22">
                  <c:v>6.15059089660644</c:v>
                </c:pt>
                <c:pt idx="23">
                  <c:v>6.1430559158325098</c:v>
                </c:pt>
                <c:pt idx="24">
                  <c:v>1.1368662118911701</c:v>
                </c:pt>
                <c:pt idx="25">
                  <c:v>2.6164197921752899</c:v>
                </c:pt>
                <c:pt idx="26">
                  <c:v>6.1861553192138601</c:v>
                </c:pt>
                <c:pt idx="27">
                  <c:v>6.1382336616516104</c:v>
                </c:pt>
                <c:pt idx="28">
                  <c:v>6.0930237770080504</c:v>
                </c:pt>
                <c:pt idx="29">
                  <c:v>6.0921201705932599</c:v>
                </c:pt>
                <c:pt idx="30">
                  <c:v>6.1852517127990696</c:v>
                </c:pt>
                <c:pt idx="31">
                  <c:v>6.1198487281799299</c:v>
                </c:pt>
                <c:pt idx="32">
                  <c:v>6.1704831123351997</c:v>
                </c:pt>
                <c:pt idx="33">
                  <c:v>6.1713871955871502</c:v>
                </c:pt>
                <c:pt idx="34">
                  <c:v>1.2028720378875699</c:v>
                </c:pt>
                <c:pt idx="35">
                  <c:v>1.22155857086181</c:v>
                </c:pt>
                <c:pt idx="36">
                  <c:v>2.8924987316131499</c:v>
                </c:pt>
                <c:pt idx="37">
                  <c:v>2.9178159236907901</c:v>
                </c:pt>
                <c:pt idx="38">
                  <c:v>6.0463075637817303</c:v>
                </c:pt>
                <c:pt idx="39">
                  <c:v>5.9739723205566397</c:v>
                </c:pt>
                <c:pt idx="40">
                  <c:v>6.04841756820678</c:v>
                </c:pt>
                <c:pt idx="41">
                  <c:v>6.0243062973022399</c:v>
                </c:pt>
                <c:pt idx="42">
                  <c:v>5.9751782417297301</c:v>
                </c:pt>
                <c:pt idx="43">
                  <c:v>6.0041122436523402</c:v>
                </c:pt>
                <c:pt idx="44">
                  <c:v>5.9549846649169904</c:v>
                </c:pt>
                <c:pt idx="45">
                  <c:v>5.9887409210204998</c:v>
                </c:pt>
                <c:pt idx="46">
                  <c:v>1.00304639339447</c:v>
                </c:pt>
                <c:pt idx="47">
                  <c:v>1.0820121765136701</c:v>
                </c:pt>
                <c:pt idx="48">
                  <c:v>6.1822371482849103</c:v>
                </c:pt>
                <c:pt idx="49">
                  <c:v>6.1334109306335396</c:v>
                </c:pt>
                <c:pt idx="50">
                  <c:v>6.0478148460388104</c:v>
                </c:pt>
                <c:pt idx="51">
                  <c:v>6.0631861686706499</c:v>
                </c:pt>
                <c:pt idx="52">
                  <c:v>6.3263049125671298</c:v>
                </c:pt>
                <c:pt idx="53">
                  <c:v>6.3190708160400302</c:v>
                </c:pt>
                <c:pt idx="54">
                  <c:v>6.21840476989746</c:v>
                </c:pt>
                <c:pt idx="55">
                  <c:v>6.25909328460693</c:v>
                </c:pt>
                <c:pt idx="56">
                  <c:v>1.1151655912399201</c:v>
                </c:pt>
                <c:pt idx="57">
                  <c:v>1.1959398984909</c:v>
                </c:pt>
                <c:pt idx="58">
                  <c:v>1.8083767499774599E-3</c:v>
                </c:pt>
                <c:pt idx="59">
                  <c:v>3.1899884546303398E-3</c:v>
                </c:pt>
                <c:pt idx="60">
                  <c:v>3.1899884546303398E-3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03D-45BE-B5D0-8194872B8D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63357808"/>
        <c:axId val="263356368"/>
      </c:lineChart>
      <c:catAx>
        <c:axId val="477938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974340447"/>
        <c:crosses val="autoZero"/>
        <c:auto val="1"/>
        <c:lblAlgn val="ctr"/>
        <c:lblOffset val="100"/>
        <c:tickMarkSkip val="2"/>
        <c:noMultiLvlLbl val="0"/>
      </c:catAx>
      <c:valAx>
        <c:axId val="97434044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sz="2000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 sz="20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4.2624301591930622E-4"/>
              <c:y val="0.177361997620042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77938191"/>
        <c:crosses val="autoZero"/>
        <c:crossBetween val="between"/>
      </c:valAx>
      <c:valAx>
        <c:axId val="26335636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 sz="2000">
                    <a:latin typeface="Arial" panose="020B0604020202020204" pitchFamily="34" charset="0"/>
                    <a:cs typeface="Arial" panose="020B0604020202020204" pitchFamily="34" charset="0"/>
                  </a:rPr>
                  <a:t>Permeate flowrate</a:t>
                </a:r>
                <a:r>
                  <a:rPr lang="en-SG" sz="2000" baseline="0">
                    <a:latin typeface="Arial" panose="020B0604020202020204" pitchFamily="34" charset="0"/>
                    <a:cs typeface="Arial" panose="020B0604020202020204" pitchFamily="34" charset="0"/>
                  </a:rPr>
                  <a:t> (LPM)</a:t>
                </a:r>
                <a:endParaRPr lang="en-SG" sz="20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3357808"/>
        <c:crosses val="max"/>
        <c:crossBetween val="between"/>
      </c:valAx>
      <c:catAx>
        <c:axId val="263357808"/>
        <c:scaling>
          <c:orientation val="minMax"/>
        </c:scaling>
        <c:delete val="1"/>
        <c:axPos val="b"/>
        <c:majorTickMark val="out"/>
        <c:minorTickMark val="none"/>
        <c:tickLblPos val="nextTo"/>
        <c:crossAx val="263356368"/>
        <c:crosses val="autoZero"/>
        <c:auto val="1"/>
        <c:lblAlgn val="ctr"/>
        <c:lblOffset val="100"/>
        <c:noMultiLvlLbl val="0"/>
      </c:catAx>
      <c:spPr>
        <a:noFill/>
        <a:ln w="19050">
          <a:solidFill>
            <a:schemeClr val="tx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/>
              <a:t>Long</a:t>
            </a:r>
            <a:r>
              <a:rPr lang="en-SG" baseline="0"/>
              <a:t> term 1</a:t>
            </a:r>
            <a:endParaRPr lang="en-SG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'[all exported data- SBRO.xlsx]SBRO 240220'!$C$195:$C$301</c:f>
              <c:numCache>
                <c:formatCode>h:mm</c:formatCode>
                <c:ptCount val="107"/>
                <c:pt idx="0">
                  <c:v>1.9918981488444842E-3</c:v>
                </c:pt>
                <c:pt idx="1">
                  <c:v>3.9837962904130109E-3</c:v>
                </c:pt>
                <c:pt idx="2">
                  <c:v>3.9837962904130109E-3</c:v>
                </c:pt>
                <c:pt idx="3">
                  <c:v>5.9756944465334527E-3</c:v>
                </c:pt>
                <c:pt idx="4">
                  <c:v>5.9756944465334527E-3</c:v>
                </c:pt>
                <c:pt idx="5">
                  <c:v>7.9675925881019793E-3</c:v>
                </c:pt>
                <c:pt idx="6">
                  <c:v>7.9675925881019793E-3</c:v>
                </c:pt>
                <c:pt idx="7">
                  <c:v>9.9594907442224212E-3</c:v>
                </c:pt>
                <c:pt idx="8">
                  <c:v>9.9594907442224212E-3</c:v>
                </c:pt>
                <c:pt idx="9">
                  <c:v>1.1951388885790948E-2</c:v>
                </c:pt>
                <c:pt idx="10">
                  <c:v>1.1951388885790948E-2</c:v>
                </c:pt>
                <c:pt idx="11">
                  <c:v>1.394328704191139E-2</c:v>
                </c:pt>
                <c:pt idx="12">
                  <c:v>1.394328704191139E-2</c:v>
                </c:pt>
                <c:pt idx="13">
                  <c:v>1.5935185183479916E-2</c:v>
                </c:pt>
                <c:pt idx="14">
                  <c:v>1.5935185183479916E-2</c:v>
                </c:pt>
                <c:pt idx="15">
                  <c:v>1.7927083332324401E-2</c:v>
                </c:pt>
                <c:pt idx="16">
                  <c:v>1.7927083332324401E-2</c:v>
                </c:pt>
                <c:pt idx="17">
                  <c:v>1.9918981481168885E-2</c:v>
                </c:pt>
                <c:pt idx="18">
                  <c:v>1.9918981481168885E-2</c:v>
                </c:pt>
                <c:pt idx="19">
                  <c:v>2.1910879630013369E-2</c:v>
                </c:pt>
                <c:pt idx="20">
                  <c:v>2.1910879630013369E-2</c:v>
                </c:pt>
                <c:pt idx="21">
                  <c:v>2.3902777778857853E-2</c:v>
                </c:pt>
                <c:pt idx="22">
                  <c:v>2.3902777778857853E-2</c:v>
                </c:pt>
                <c:pt idx="23">
                  <c:v>2.589467592042638E-2</c:v>
                </c:pt>
                <c:pt idx="24">
                  <c:v>2.589467592042638E-2</c:v>
                </c:pt>
                <c:pt idx="25">
                  <c:v>2.7886574076546822E-2</c:v>
                </c:pt>
                <c:pt idx="26">
                  <c:v>2.7886574076546822E-2</c:v>
                </c:pt>
                <c:pt idx="27">
                  <c:v>2.9878472218115348E-2</c:v>
                </c:pt>
                <c:pt idx="28">
                  <c:v>2.9878472218115348E-2</c:v>
                </c:pt>
                <c:pt idx="29">
                  <c:v>3.187037037423579E-2</c:v>
                </c:pt>
                <c:pt idx="30">
                  <c:v>3.187037037423579E-2</c:v>
                </c:pt>
                <c:pt idx="31">
                  <c:v>3.3862268515804317E-2</c:v>
                </c:pt>
                <c:pt idx="32">
                  <c:v>3.3862268515804317E-2</c:v>
                </c:pt>
                <c:pt idx="33">
                  <c:v>3.5854166664648801E-2</c:v>
                </c:pt>
                <c:pt idx="34">
                  <c:v>3.5854166664648801E-2</c:v>
                </c:pt>
                <c:pt idx="35">
                  <c:v>3.7846064813493285E-2</c:v>
                </c:pt>
                <c:pt idx="36">
                  <c:v>3.7846064813493285E-2</c:v>
                </c:pt>
                <c:pt idx="37">
                  <c:v>3.983796296233777E-2</c:v>
                </c:pt>
                <c:pt idx="38">
                  <c:v>3.983796296233777E-2</c:v>
                </c:pt>
                <c:pt idx="39">
                  <c:v>4.1829861111182254E-2</c:v>
                </c:pt>
                <c:pt idx="40">
                  <c:v>4.1829861111182254E-2</c:v>
                </c:pt>
                <c:pt idx="41">
                  <c:v>4.3821759260026738E-2</c:v>
                </c:pt>
                <c:pt idx="42">
                  <c:v>4.3821759260026738E-2</c:v>
                </c:pt>
                <c:pt idx="43">
                  <c:v>4.5813657408871222E-2</c:v>
                </c:pt>
                <c:pt idx="44">
                  <c:v>4.5813657408871222E-2</c:v>
                </c:pt>
                <c:pt idx="45">
                  <c:v>4.7805555550439749E-2</c:v>
                </c:pt>
                <c:pt idx="46">
                  <c:v>4.7805555550439749E-2</c:v>
                </c:pt>
                <c:pt idx="47">
                  <c:v>4.9797453706560191E-2</c:v>
                </c:pt>
                <c:pt idx="48">
                  <c:v>4.9797453706560191E-2</c:v>
                </c:pt>
                <c:pt idx="49">
                  <c:v>5.1789351848128717E-2</c:v>
                </c:pt>
                <c:pt idx="50">
                  <c:v>5.1789351848128717E-2</c:v>
                </c:pt>
                <c:pt idx="51">
                  <c:v>5.3781250004249159E-2</c:v>
                </c:pt>
                <c:pt idx="52">
                  <c:v>5.3781250004249159E-2</c:v>
                </c:pt>
                <c:pt idx="53">
                  <c:v>5.5773148145817686E-2</c:v>
                </c:pt>
                <c:pt idx="54">
                  <c:v>5.5773148145817686E-2</c:v>
                </c:pt>
                <c:pt idx="55">
                  <c:v>5.776504629466217E-2</c:v>
                </c:pt>
                <c:pt idx="56">
                  <c:v>5.776504629466217E-2</c:v>
                </c:pt>
                <c:pt idx="57">
                  <c:v>5.9756944443506654E-2</c:v>
                </c:pt>
                <c:pt idx="58">
                  <c:v>5.9756944443506654E-2</c:v>
                </c:pt>
                <c:pt idx="59">
                  <c:v>6.1748842592351139E-2</c:v>
                </c:pt>
                <c:pt idx="60">
                  <c:v>6.1748842592351139E-2</c:v>
                </c:pt>
                <c:pt idx="61">
                  <c:v>6.3740740741195623E-2</c:v>
                </c:pt>
                <c:pt idx="62">
                  <c:v>6.3740740741195623E-2</c:v>
                </c:pt>
                <c:pt idx="63">
                  <c:v>6.5732638890040107E-2</c:v>
                </c:pt>
                <c:pt idx="64">
                  <c:v>6.5732638890040107E-2</c:v>
                </c:pt>
                <c:pt idx="65">
                  <c:v>6.7724537038884591E-2</c:v>
                </c:pt>
                <c:pt idx="66">
                  <c:v>6.7724537038884591E-2</c:v>
                </c:pt>
                <c:pt idx="67">
                  <c:v>6.9716435180453118E-2</c:v>
                </c:pt>
                <c:pt idx="68">
                  <c:v>6.9716435180453118E-2</c:v>
                </c:pt>
                <c:pt idx="69">
                  <c:v>7.170833333657356E-2</c:v>
                </c:pt>
                <c:pt idx="70">
                  <c:v>7.170833333657356E-2</c:v>
                </c:pt>
                <c:pt idx="71">
                  <c:v>7.3700231478142086E-2</c:v>
                </c:pt>
                <c:pt idx="72">
                  <c:v>7.3700231478142086E-2</c:v>
                </c:pt>
                <c:pt idx="73">
                  <c:v>7.5692129634262528E-2</c:v>
                </c:pt>
                <c:pt idx="74">
                  <c:v>7.5692129634262528E-2</c:v>
                </c:pt>
                <c:pt idx="75">
                  <c:v>7.7684027775831055E-2</c:v>
                </c:pt>
                <c:pt idx="76">
                  <c:v>7.7684027775831055E-2</c:v>
                </c:pt>
                <c:pt idx="77">
                  <c:v>7.9675925924675539E-2</c:v>
                </c:pt>
                <c:pt idx="78">
                  <c:v>7.9675925924675539E-2</c:v>
                </c:pt>
                <c:pt idx="79">
                  <c:v>8.1667824073520023E-2</c:v>
                </c:pt>
                <c:pt idx="80">
                  <c:v>8.1667824073520023E-2</c:v>
                </c:pt>
                <c:pt idx="81">
                  <c:v>8.3659722222364508E-2</c:v>
                </c:pt>
                <c:pt idx="82">
                  <c:v>8.3659722222364508E-2</c:v>
                </c:pt>
                <c:pt idx="83">
                  <c:v>8.5651620371208992E-2</c:v>
                </c:pt>
                <c:pt idx="84">
                  <c:v>8.5651620371208992E-2</c:v>
                </c:pt>
                <c:pt idx="85">
                  <c:v>8.7643518512777518E-2</c:v>
                </c:pt>
                <c:pt idx="86">
                  <c:v>8.7643518512777518E-2</c:v>
                </c:pt>
                <c:pt idx="87">
                  <c:v>8.963541666889796E-2</c:v>
                </c:pt>
                <c:pt idx="88">
                  <c:v>8.963541666889796E-2</c:v>
                </c:pt>
                <c:pt idx="89">
                  <c:v>9.1627314810466487E-2</c:v>
                </c:pt>
                <c:pt idx="90">
                  <c:v>9.1627314810466487E-2</c:v>
                </c:pt>
                <c:pt idx="91">
                  <c:v>9.3619212966586929E-2</c:v>
                </c:pt>
                <c:pt idx="92">
                  <c:v>9.3619212966586929E-2</c:v>
                </c:pt>
                <c:pt idx="93">
                  <c:v>9.5611111108155455E-2</c:v>
                </c:pt>
                <c:pt idx="94">
                  <c:v>9.5611111108155455E-2</c:v>
                </c:pt>
                <c:pt idx="95">
                  <c:v>9.760300925699994E-2</c:v>
                </c:pt>
                <c:pt idx="96">
                  <c:v>9.760300925699994E-2</c:v>
                </c:pt>
                <c:pt idx="97">
                  <c:v>9.9594907405844424E-2</c:v>
                </c:pt>
                <c:pt idx="98">
                  <c:v>9.9594907405844424E-2</c:v>
                </c:pt>
                <c:pt idx="99">
                  <c:v>0.10158680555468891</c:v>
                </c:pt>
                <c:pt idx="100">
                  <c:v>0.10158680555468891</c:v>
                </c:pt>
                <c:pt idx="101">
                  <c:v>0.10357870370353339</c:v>
                </c:pt>
                <c:pt idx="102">
                  <c:v>0.10357870370353339</c:v>
                </c:pt>
                <c:pt idx="103">
                  <c:v>0.10557060185237788</c:v>
                </c:pt>
                <c:pt idx="104">
                  <c:v>0.10557060185237788</c:v>
                </c:pt>
                <c:pt idx="105">
                  <c:v>0.10756250000122236</c:v>
                </c:pt>
                <c:pt idx="106">
                  <c:v>0.10756250000122236</c:v>
                </c:pt>
              </c:numCache>
            </c:numRef>
          </c:cat>
          <c:val>
            <c:numRef>
              <c:f>'[all exported data- SBRO.xlsx]SBRO 240220'!$G$195:$G$300</c:f>
              <c:numCache>
                <c:formatCode>General</c:formatCode>
                <c:ptCount val="106"/>
                <c:pt idx="0">
                  <c:v>3.2588250637054399</c:v>
                </c:pt>
                <c:pt idx="1">
                  <c:v>2.9839408397674498</c:v>
                </c:pt>
                <c:pt idx="2">
                  <c:v>4.6513309478759703</c:v>
                </c:pt>
                <c:pt idx="3">
                  <c:v>4.5970773696899396</c:v>
                </c:pt>
                <c:pt idx="4">
                  <c:v>14.5760993957519</c:v>
                </c:pt>
                <c:pt idx="5">
                  <c:v>14.561632156371999</c:v>
                </c:pt>
                <c:pt idx="6">
                  <c:v>25.835502624511701</c:v>
                </c:pt>
                <c:pt idx="7">
                  <c:v>25.6184902191162</c:v>
                </c:pt>
                <c:pt idx="8">
                  <c:v>26.0814514160156</c:v>
                </c:pt>
                <c:pt idx="9">
                  <c:v>25.8716735839843</c:v>
                </c:pt>
                <c:pt idx="10">
                  <c:v>26.2152786254882</c:v>
                </c:pt>
                <c:pt idx="11">
                  <c:v>25.951246261596602</c:v>
                </c:pt>
                <c:pt idx="12">
                  <c:v>26.294847488403299</c:v>
                </c:pt>
                <c:pt idx="13">
                  <c:v>26.0416660308837</c:v>
                </c:pt>
                <c:pt idx="14">
                  <c:v>26.378038406371999</c:v>
                </c:pt>
                <c:pt idx="15">
                  <c:v>26.099534988403299</c:v>
                </c:pt>
                <c:pt idx="16">
                  <c:v>26.421440124511701</c:v>
                </c:pt>
                <c:pt idx="17">
                  <c:v>26.3744201660156</c:v>
                </c:pt>
                <c:pt idx="18">
                  <c:v>3.6422162055969198</c:v>
                </c:pt>
                <c:pt idx="19">
                  <c:v>3.4975404739379798</c:v>
                </c:pt>
                <c:pt idx="20">
                  <c:v>2.7162904739379798</c:v>
                </c:pt>
                <c:pt idx="21">
                  <c:v>2.71267366409301</c:v>
                </c:pt>
                <c:pt idx="22">
                  <c:v>9.3388309478759695</c:v>
                </c:pt>
                <c:pt idx="23">
                  <c:v>9.2447910308837802</c:v>
                </c:pt>
                <c:pt idx="24">
                  <c:v>26.121238708496001</c:v>
                </c:pt>
                <c:pt idx="25">
                  <c:v>26.0163478851318</c:v>
                </c:pt>
                <c:pt idx="26">
                  <c:v>26.4322910308837</c:v>
                </c:pt>
                <c:pt idx="27">
                  <c:v>26.197191238403299</c:v>
                </c:pt>
                <c:pt idx="28">
                  <c:v>26.551649093627901</c:v>
                </c:pt>
                <c:pt idx="29">
                  <c:v>26.2297458648681</c:v>
                </c:pt>
                <c:pt idx="30">
                  <c:v>26.642072677612301</c:v>
                </c:pt>
                <c:pt idx="31">
                  <c:v>26.2622985839843</c:v>
                </c:pt>
                <c:pt idx="32">
                  <c:v>26.678239822387599</c:v>
                </c:pt>
                <c:pt idx="33">
                  <c:v>26.4250583648681</c:v>
                </c:pt>
                <c:pt idx="34">
                  <c:v>26.808448791503899</c:v>
                </c:pt>
                <c:pt idx="35">
                  <c:v>26.830152511596602</c:v>
                </c:pt>
                <c:pt idx="36">
                  <c:v>4.3619794845581001</c:v>
                </c:pt>
                <c:pt idx="37">
                  <c:v>4.0690107345581001</c:v>
                </c:pt>
                <c:pt idx="38">
                  <c:v>2.6439526081085201</c:v>
                </c:pt>
                <c:pt idx="39">
                  <c:v>2.6439526081085201</c:v>
                </c:pt>
                <c:pt idx="40">
                  <c:v>23.972801208496001</c:v>
                </c:pt>
                <c:pt idx="41">
                  <c:v>24.31640625</c:v>
                </c:pt>
                <c:pt idx="42">
                  <c:v>26.244215011596602</c:v>
                </c:pt>
                <c:pt idx="43">
                  <c:v>25.958478927612301</c:v>
                </c:pt>
                <c:pt idx="44">
                  <c:v>26.305698394775298</c:v>
                </c:pt>
                <c:pt idx="45">
                  <c:v>26.027198791503899</c:v>
                </c:pt>
                <c:pt idx="46">
                  <c:v>26.385271072387599</c:v>
                </c:pt>
                <c:pt idx="47">
                  <c:v>26.1176223754882</c:v>
                </c:pt>
                <c:pt idx="48">
                  <c:v>26.5227146148681</c:v>
                </c:pt>
                <c:pt idx="49">
                  <c:v>26.124855041503899</c:v>
                </c:pt>
                <c:pt idx="50">
                  <c:v>26.609519958496001</c:v>
                </c:pt>
                <c:pt idx="51">
                  <c:v>26.591434478759702</c:v>
                </c:pt>
                <c:pt idx="52">
                  <c:v>8.2682285308837802</c:v>
                </c:pt>
                <c:pt idx="53">
                  <c:v>7.9607925415039</c:v>
                </c:pt>
                <c:pt idx="54">
                  <c:v>3.2841436862945499</c:v>
                </c:pt>
                <c:pt idx="55">
                  <c:v>3.2805268764495801</c:v>
                </c:pt>
                <c:pt idx="56">
                  <c:v>24.135560989379801</c:v>
                </c:pt>
                <c:pt idx="57">
                  <c:v>24.254919052123999</c:v>
                </c:pt>
                <c:pt idx="58">
                  <c:v>27.296730041503899</c:v>
                </c:pt>
                <c:pt idx="59">
                  <c:v>26.844617843627901</c:v>
                </c:pt>
                <c:pt idx="60">
                  <c:v>27.293113708496001</c:v>
                </c:pt>
                <c:pt idx="61">
                  <c:v>27.354600906371999</c:v>
                </c:pt>
                <c:pt idx="62">
                  <c:v>26.8627014160156</c:v>
                </c:pt>
                <c:pt idx="63">
                  <c:v>26.909721374511701</c:v>
                </c:pt>
                <c:pt idx="64">
                  <c:v>27.314815521240199</c:v>
                </c:pt>
                <c:pt idx="65">
                  <c:v>27.119503021240199</c:v>
                </c:pt>
                <c:pt idx="66">
                  <c:v>27.459489822387599</c:v>
                </c:pt>
                <c:pt idx="67">
                  <c:v>27.567996978759702</c:v>
                </c:pt>
                <c:pt idx="68">
                  <c:v>27.217159271240199</c:v>
                </c:pt>
                <c:pt idx="69">
                  <c:v>27.6041660308837</c:v>
                </c:pt>
                <c:pt idx="70">
                  <c:v>3.6422162055969198</c:v>
                </c:pt>
                <c:pt idx="71">
                  <c:v>3.6964700222015301</c:v>
                </c:pt>
                <c:pt idx="72">
                  <c:v>3.4758393764495801</c:v>
                </c:pt>
                <c:pt idx="73">
                  <c:v>3.5011575222015301</c:v>
                </c:pt>
                <c:pt idx="74">
                  <c:v>24.312789916992099</c:v>
                </c:pt>
                <c:pt idx="75">
                  <c:v>24.442996978759702</c:v>
                </c:pt>
                <c:pt idx="76">
                  <c:v>27.842882156371999</c:v>
                </c:pt>
                <c:pt idx="77">
                  <c:v>27.470340728759702</c:v>
                </c:pt>
                <c:pt idx="78">
                  <c:v>27.915218353271399</c:v>
                </c:pt>
                <c:pt idx="79">
                  <c:v>27.6945896148681</c:v>
                </c:pt>
                <c:pt idx="80">
                  <c:v>28.049045562744102</c:v>
                </c:pt>
                <c:pt idx="81">
                  <c:v>28.121381759643501</c:v>
                </c:pt>
                <c:pt idx="82">
                  <c:v>27.781394958496001</c:v>
                </c:pt>
                <c:pt idx="83">
                  <c:v>27.8392639160156</c:v>
                </c:pt>
                <c:pt idx="84">
                  <c:v>28.2154235839843</c:v>
                </c:pt>
                <c:pt idx="85">
                  <c:v>28.2298889160156</c:v>
                </c:pt>
                <c:pt idx="86">
                  <c:v>5.9534144401550204</c:v>
                </c:pt>
                <c:pt idx="87">
                  <c:v>5.71469926834106</c:v>
                </c:pt>
                <c:pt idx="88">
                  <c:v>2.8067128658294598</c:v>
                </c:pt>
                <c:pt idx="89">
                  <c:v>2.8139467239379798</c:v>
                </c:pt>
                <c:pt idx="90">
                  <c:v>25.9223098754882</c:v>
                </c:pt>
                <c:pt idx="91">
                  <c:v>26.226127624511701</c:v>
                </c:pt>
                <c:pt idx="92">
                  <c:v>27.998409271240199</c:v>
                </c:pt>
                <c:pt idx="93">
                  <c:v>27.687355041503899</c:v>
                </c:pt>
                <c:pt idx="94">
                  <c:v>28.143083572387599</c:v>
                </c:pt>
                <c:pt idx="95">
                  <c:v>28.204572677612301</c:v>
                </c:pt>
                <c:pt idx="96">
                  <c:v>27.813947677612301</c:v>
                </c:pt>
                <c:pt idx="97">
                  <c:v>27.933305740356399</c:v>
                </c:pt>
                <c:pt idx="98">
                  <c:v>28.2552089691162</c:v>
                </c:pt>
                <c:pt idx="99">
                  <c:v>27.940538406371999</c:v>
                </c:pt>
                <c:pt idx="100">
                  <c:v>28.331163406371999</c:v>
                </c:pt>
                <c:pt idx="101">
                  <c:v>28.403499603271399</c:v>
                </c:pt>
                <c:pt idx="102">
                  <c:v>10.007957458496</c:v>
                </c:pt>
                <c:pt idx="103">
                  <c:v>9.1001157760620099</c:v>
                </c:pt>
                <c:pt idx="104">
                  <c:v>2.6982059478759699</c:v>
                </c:pt>
                <c:pt idx="105">
                  <c:v>3.0201098918914702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DF3-4408-92FA-3444F335BC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4209567"/>
        <c:axId val="1021698111"/>
      </c:lineChart>
      <c:catAx>
        <c:axId val="10842095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021698111"/>
        <c:crosses val="autoZero"/>
        <c:auto val="1"/>
        <c:lblAlgn val="ctr"/>
        <c:lblOffset val="100"/>
        <c:noMultiLvlLbl val="0"/>
      </c:catAx>
      <c:valAx>
        <c:axId val="1021698111"/>
        <c:scaling>
          <c:orientation val="minMax"/>
          <c:max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2.7777777777777779E-3"/>
              <c:y val="0.237886632591978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084209567"/>
        <c:crosses val="autoZero"/>
        <c:crossBetween val="between"/>
      </c:valAx>
      <c:spPr>
        <a:noFill/>
        <a:ln w="2222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/>
              <a:t>Long term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'[all exported data- SBRO.xlsx]SBRO 240221'!$C$177:$C$274</c:f>
              <c:numCache>
                <c:formatCode>h:mm</c:formatCode>
                <c:ptCount val="98"/>
                <c:pt idx="1">
                  <c:v>0</c:v>
                </c:pt>
                <c:pt idx="2">
                  <c:v>0</c:v>
                </c:pt>
                <c:pt idx="3">
                  <c:v>1.9918981561204419E-3</c:v>
                </c:pt>
                <c:pt idx="4">
                  <c:v>1.9918981561204419E-3</c:v>
                </c:pt>
                <c:pt idx="5">
                  <c:v>3.9837962976889685E-3</c:v>
                </c:pt>
                <c:pt idx="6">
                  <c:v>3.9837962976889685E-3</c:v>
                </c:pt>
                <c:pt idx="7">
                  <c:v>5.9756944538094103E-3</c:v>
                </c:pt>
                <c:pt idx="8">
                  <c:v>5.9756944538094103E-3</c:v>
                </c:pt>
                <c:pt idx="9">
                  <c:v>7.967592595377937E-3</c:v>
                </c:pt>
                <c:pt idx="10">
                  <c:v>7.967592595377937E-3</c:v>
                </c:pt>
                <c:pt idx="11">
                  <c:v>9.9594907442224212E-3</c:v>
                </c:pt>
                <c:pt idx="12">
                  <c:v>9.9594907442224212E-3</c:v>
                </c:pt>
                <c:pt idx="13">
                  <c:v>1.1951388893066905E-2</c:v>
                </c:pt>
                <c:pt idx="14">
                  <c:v>1.1951388893066905E-2</c:v>
                </c:pt>
                <c:pt idx="15">
                  <c:v>1.394328704191139E-2</c:v>
                </c:pt>
                <c:pt idx="16">
                  <c:v>1.394328704191139E-2</c:v>
                </c:pt>
                <c:pt idx="17">
                  <c:v>1.5935185190755874E-2</c:v>
                </c:pt>
                <c:pt idx="18">
                  <c:v>1.5935185190755874E-2</c:v>
                </c:pt>
                <c:pt idx="19">
                  <c:v>1.7927083332324401E-2</c:v>
                </c:pt>
                <c:pt idx="20">
                  <c:v>1.7927083332324401E-2</c:v>
                </c:pt>
                <c:pt idx="21">
                  <c:v>1.9918981488444842E-2</c:v>
                </c:pt>
                <c:pt idx="22">
                  <c:v>1.9918981488444842E-2</c:v>
                </c:pt>
                <c:pt idx="23">
                  <c:v>2.1910879630013369E-2</c:v>
                </c:pt>
                <c:pt idx="24">
                  <c:v>2.1910879630013369E-2</c:v>
                </c:pt>
                <c:pt idx="25">
                  <c:v>2.3902777786133811E-2</c:v>
                </c:pt>
                <c:pt idx="26">
                  <c:v>2.3902777786133811E-2</c:v>
                </c:pt>
                <c:pt idx="27">
                  <c:v>2.5894675927702338E-2</c:v>
                </c:pt>
                <c:pt idx="28">
                  <c:v>2.5894675927702338E-2</c:v>
                </c:pt>
                <c:pt idx="29">
                  <c:v>2.7886574083822779E-2</c:v>
                </c:pt>
                <c:pt idx="30">
                  <c:v>2.7886574083822779E-2</c:v>
                </c:pt>
                <c:pt idx="31">
                  <c:v>2.9878472225391306E-2</c:v>
                </c:pt>
                <c:pt idx="32">
                  <c:v>2.9878472225391306E-2</c:v>
                </c:pt>
                <c:pt idx="33">
                  <c:v>3.187037037423579E-2</c:v>
                </c:pt>
                <c:pt idx="34">
                  <c:v>3.187037037423579E-2</c:v>
                </c:pt>
                <c:pt idx="35">
                  <c:v>3.3862268523080274E-2</c:v>
                </c:pt>
                <c:pt idx="36">
                  <c:v>3.3862268523080274E-2</c:v>
                </c:pt>
                <c:pt idx="37">
                  <c:v>3.5854166671924759E-2</c:v>
                </c:pt>
                <c:pt idx="38">
                  <c:v>3.5854166671924759E-2</c:v>
                </c:pt>
                <c:pt idx="39">
                  <c:v>3.7846064820769243E-2</c:v>
                </c:pt>
                <c:pt idx="40">
                  <c:v>3.7846064820769243E-2</c:v>
                </c:pt>
                <c:pt idx="41">
                  <c:v>3.983796296233777E-2</c:v>
                </c:pt>
                <c:pt idx="42">
                  <c:v>3.983796296233777E-2</c:v>
                </c:pt>
                <c:pt idx="43">
                  <c:v>4.1829861118458211E-2</c:v>
                </c:pt>
                <c:pt idx="44">
                  <c:v>4.1829861118458211E-2</c:v>
                </c:pt>
                <c:pt idx="45">
                  <c:v>4.3821759260026738E-2</c:v>
                </c:pt>
                <c:pt idx="46">
                  <c:v>4.3821759260026738E-2</c:v>
                </c:pt>
                <c:pt idx="47">
                  <c:v>4.581365741614718E-2</c:v>
                </c:pt>
                <c:pt idx="48">
                  <c:v>4.581365741614718E-2</c:v>
                </c:pt>
                <c:pt idx="49">
                  <c:v>4.7805555557715707E-2</c:v>
                </c:pt>
                <c:pt idx="50">
                  <c:v>4.7805555557715707E-2</c:v>
                </c:pt>
                <c:pt idx="51">
                  <c:v>4.9797453706560191E-2</c:v>
                </c:pt>
                <c:pt idx="52">
                  <c:v>4.9797453706560191E-2</c:v>
                </c:pt>
                <c:pt idx="53">
                  <c:v>5.1789351855404675E-2</c:v>
                </c:pt>
                <c:pt idx="54">
                  <c:v>5.1789351855404675E-2</c:v>
                </c:pt>
                <c:pt idx="55">
                  <c:v>5.3781250004249159E-2</c:v>
                </c:pt>
                <c:pt idx="56">
                  <c:v>5.3781250004249159E-2</c:v>
                </c:pt>
                <c:pt idx="57">
                  <c:v>5.5773148153093643E-2</c:v>
                </c:pt>
                <c:pt idx="58">
                  <c:v>5.5773148153093643E-2</c:v>
                </c:pt>
                <c:pt idx="59">
                  <c:v>5.7765046301938128E-2</c:v>
                </c:pt>
                <c:pt idx="60">
                  <c:v>5.7765046301938128E-2</c:v>
                </c:pt>
                <c:pt idx="61">
                  <c:v>5.9756944450782612E-2</c:v>
                </c:pt>
                <c:pt idx="62">
                  <c:v>5.9756944450782612E-2</c:v>
                </c:pt>
                <c:pt idx="63">
                  <c:v>6.1748842592351139E-2</c:v>
                </c:pt>
                <c:pt idx="64">
                  <c:v>6.1748842592351139E-2</c:v>
                </c:pt>
                <c:pt idx="65">
                  <c:v>6.374074074847158E-2</c:v>
                </c:pt>
                <c:pt idx="66">
                  <c:v>6.374074074847158E-2</c:v>
                </c:pt>
                <c:pt idx="67">
                  <c:v>6.5732638890040107E-2</c:v>
                </c:pt>
                <c:pt idx="68">
                  <c:v>6.5732638890040107E-2</c:v>
                </c:pt>
                <c:pt idx="69">
                  <c:v>6.7724537046160549E-2</c:v>
                </c:pt>
                <c:pt idx="70">
                  <c:v>6.7724537046160549E-2</c:v>
                </c:pt>
                <c:pt idx="71">
                  <c:v>6.9716435187729076E-2</c:v>
                </c:pt>
                <c:pt idx="72">
                  <c:v>6.9716435187729076E-2</c:v>
                </c:pt>
                <c:pt idx="73">
                  <c:v>7.170833333657356E-2</c:v>
                </c:pt>
                <c:pt idx="74">
                  <c:v>7.170833333657356E-2</c:v>
                </c:pt>
                <c:pt idx="75">
                  <c:v>7.3700231485418044E-2</c:v>
                </c:pt>
                <c:pt idx="76">
                  <c:v>7.3700231485418044E-2</c:v>
                </c:pt>
                <c:pt idx="77">
                  <c:v>7.5692129634262528E-2</c:v>
                </c:pt>
                <c:pt idx="78">
                  <c:v>7.5692129634262528E-2</c:v>
                </c:pt>
                <c:pt idx="79">
                  <c:v>7.7684027783107013E-2</c:v>
                </c:pt>
                <c:pt idx="80">
                  <c:v>7.7684027783107013E-2</c:v>
                </c:pt>
                <c:pt idx="81">
                  <c:v>7.9675925931951497E-2</c:v>
                </c:pt>
                <c:pt idx="82">
                  <c:v>7.9675925931951497E-2</c:v>
                </c:pt>
                <c:pt idx="83">
                  <c:v>8.1667824080795981E-2</c:v>
                </c:pt>
                <c:pt idx="84">
                  <c:v>8.1667824080795981E-2</c:v>
                </c:pt>
                <c:pt idx="85">
                  <c:v>8.3659722222364508E-2</c:v>
                </c:pt>
                <c:pt idx="86">
                  <c:v>8.3659722222364508E-2</c:v>
                </c:pt>
                <c:pt idx="87">
                  <c:v>8.5651620378484949E-2</c:v>
                </c:pt>
                <c:pt idx="88">
                  <c:v>8.5651620378484949E-2</c:v>
                </c:pt>
                <c:pt idx="89">
                  <c:v>8.7643518520053476E-2</c:v>
                </c:pt>
                <c:pt idx="90">
                  <c:v>8.7643518520053476E-2</c:v>
                </c:pt>
                <c:pt idx="91">
                  <c:v>8.9635416676173918E-2</c:v>
                </c:pt>
                <c:pt idx="92">
                  <c:v>8.9635416676173918E-2</c:v>
                </c:pt>
                <c:pt idx="93">
                  <c:v>9.1627314817742445E-2</c:v>
                </c:pt>
                <c:pt idx="94">
                  <c:v>9.1627314817742445E-2</c:v>
                </c:pt>
                <c:pt idx="95">
                  <c:v>9.3619212966586929E-2</c:v>
                </c:pt>
                <c:pt idx="96">
                  <c:v>9.3619212966586929E-2</c:v>
                </c:pt>
                <c:pt idx="97">
                  <c:v>9.5611111115431413E-2</c:v>
                </c:pt>
              </c:numCache>
            </c:numRef>
          </c:cat>
          <c:val>
            <c:numRef>
              <c:f>'[all exported data- SBRO.xlsx]SBRO 240221'!$G$177:$G$274</c:f>
              <c:numCache>
                <c:formatCode>General</c:formatCode>
                <c:ptCount val="98"/>
                <c:pt idx="0">
                  <c:v>2.2605612277984601</c:v>
                </c:pt>
                <c:pt idx="1">
                  <c:v>2.6982059478759699</c:v>
                </c:pt>
                <c:pt idx="2">
                  <c:v>25.665510177612301</c:v>
                </c:pt>
                <c:pt idx="3">
                  <c:v>24.945745468139599</c:v>
                </c:pt>
                <c:pt idx="4">
                  <c:v>26.739728927612301</c:v>
                </c:pt>
                <c:pt idx="5">
                  <c:v>26.468461990356399</c:v>
                </c:pt>
                <c:pt idx="6">
                  <c:v>26.902488708496001</c:v>
                </c:pt>
                <c:pt idx="7">
                  <c:v>26.537183761596602</c:v>
                </c:pt>
                <c:pt idx="8">
                  <c:v>27.021846771240199</c:v>
                </c:pt>
                <c:pt idx="9">
                  <c:v>26.5950527191162</c:v>
                </c:pt>
                <c:pt idx="10">
                  <c:v>27.029079437255799</c:v>
                </c:pt>
                <c:pt idx="11">
                  <c:v>26.663774490356399</c:v>
                </c:pt>
                <c:pt idx="12">
                  <c:v>27.079715728759702</c:v>
                </c:pt>
                <c:pt idx="13">
                  <c:v>26.721645355224599</c:v>
                </c:pt>
                <c:pt idx="14">
                  <c:v>27.1882228851318</c:v>
                </c:pt>
                <c:pt idx="15">
                  <c:v>27.202690124511701</c:v>
                </c:pt>
                <c:pt idx="16">
                  <c:v>2.8428819179534899</c:v>
                </c:pt>
                <c:pt idx="17">
                  <c:v>2.8247973918914702</c:v>
                </c:pt>
                <c:pt idx="18">
                  <c:v>14.728010177612299</c:v>
                </c:pt>
                <c:pt idx="19">
                  <c:v>15.664786338806101</c:v>
                </c:pt>
                <c:pt idx="20">
                  <c:v>28.6530666351318</c:v>
                </c:pt>
                <c:pt idx="21">
                  <c:v>28.5228576660156</c:v>
                </c:pt>
                <c:pt idx="22">
                  <c:v>28.989437103271399</c:v>
                </c:pt>
                <c:pt idx="23">
                  <c:v>28.638597488403299</c:v>
                </c:pt>
                <c:pt idx="24">
                  <c:v>29.083478927612301</c:v>
                </c:pt>
                <c:pt idx="25">
                  <c:v>28.7760410308837</c:v>
                </c:pt>
                <c:pt idx="26">
                  <c:v>29.177516937255799</c:v>
                </c:pt>
                <c:pt idx="27">
                  <c:v>28.844760894775298</c:v>
                </c:pt>
                <c:pt idx="28">
                  <c:v>29.213687896728501</c:v>
                </c:pt>
                <c:pt idx="29">
                  <c:v>29.2426223754882</c:v>
                </c:pt>
                <c:pt idx="30">
                  <c:v>19.788049697875898</c:v>
                </c:pt>
                <c:pt idx="31">
                  <c:v>19.028501510620099</c:v>
                </c:pt>
                <c:pt idx="32">
                  <c:v>2.90075230598449</c:v>
                </c:pt>
                <c:pt idx="33">
                  <c:v>2.8790509700775102</c:v>
                </c:pt>
                <c:pt idx="34">
                  <c:v>10.297308921813899</c:v>
                </c:pt>
                <c:pt idx="35">
                  <c:v>10.44198513031</c:v>
                </c:pt>
                <c:pt idx="36">
                  <c:v>27.036312103271399</c:v>
                </c:pt>
                <c:pt idx="37">
                  <c:v>26.7180271148681</c:v>
                </c:pt>
                <c:pt idx="38">
                  <c:v>27.220777511596602</c:v>
                </c:pt>
                <c:pt idx="39">
                  <c:v>26.8627014160156</c:v>
                </c:pt>
                <c:pt idx="40">
                  <c:v>27.2533264160156</c:v>
                </c:pt>
                <c:pt idx="41">
                  <c:v>26.9133396148681</c:v>
                </c:pt>
                <c:pt idx="42">
                  <c:v>27.347368240356399</c:v>
                </c:pt>
                <c:pt idx="43">
                  <c:v>26.974826812744102</c:v>
                </c:pt>
                <c:pt idx="44">
                  <c:v>27.372684478759702</c:v>
                </c:pt>
                <c:pt idx="45">
                  <c:v>27.0182285308837</c:v>
                </c:pt>
                <c:pt idx="46">
                  <c:v>27.419704437255799</c:v>
                </c:pt>
                <c:pt idx="47">
                  <c:v>27.379917144775298</c:v>
                </c:pt>
                <c:pt idx="48">
                  <c:v>2.81032991409301</c:v>
                </c:pt>
                <c:pt idx="49">
                  <c:v>2.7777779102325399</c:v>
                </c:pt>
                <c:pt idx="50">
                  <c:v>26.486545562744102</c:v>
                </c:pt>
                <c:pt idx="51">
                  <c:v>26.660160000000001</c:v>
                </c:pt>
                <c:pt idx="52">
                  <c:v>29.770687103271399</c:v>
                </c:pt>
                <c:pt idx="53">
                  <c:v>29.857496261596602</c:v>
                </c:pt>
                <c:pt idx="54">
                  <c:v>29.470485687255799</c:v>
                </c:pt>
                <c:pt idx="55">
                  <c:v>29.589839999999999</c:v>
                </c:pt>
                <c:pt idx="56">
                  <c:v>29.984086990356399</c:v>
                </c:pt>
                <c:pt idx="57">
                  <c:v>29.665798187255799</c:v>
                </c:pt>
                <c:pt idx="58">
                  <c:v>30.0130214691162</c:v>
                </c:pt>
                <c:pt idx="59">
                  <c:v>30.096208572387599</c:v>
                </c:pt>
                <c:pt idx="60">
                  <c:v>29.7309036254882</c:v>
                </c:pt>
                <c:pt idx="61">
                  <c:v>30.146846771240199</c:v>
                </c:pt>
                <c:pt idx="62">
                  <c:v>24.761285781860298</c:v>
                </c:pt>
                <c:pt idx="63">
                  <c:v>24.6419258117675</c:v>
                </c:pt>
                <c:pt idx="64">
                  <c:v>3.0852141380310001</c:v>
                </c:pt>
                <c:pt idx="65">
                  <c:v>3.1105325222015301</c:v>
                </c:pt>
                <c:pt idx="66">
                  <c:v>27.9622402191162</c:v>
                </c:pt>
                <c:pt idx="67">
                  <c:v>27.806715011596602</c:v>
                </c:pt>
                <c:pt idx="68">
                  <c:v>28.2298889160156</c:v>
                </c:pt>
                <c:pt idx="69">
                  <c:v>27.9224548339843</c:v>
                </c:pt>
                <c:pt idx="70">
                  <c:v>28.305843353271399</c:v>
                </c:pt>
                <c:pt idx="71">
                  <c:v>28.005641937255799</c:v>
                </c:pt>
                <c:pt idx="72">
                  <c:v>28.345628738403299</c:v>
                </c:pt>
                <c:pt idx="73">
                  <c:v>28.392652511596602</c:v>
                </c:pt>
                <c:pt idx="74">
                  <c:v>28.0345764160156</c:v>
                </c:pt>
                <c:pt idx="75">
                  <c:v>28.110530853271399</c:v>
                </c:pt>
                <c:pt idx="76">
                  <c:v>28.436052322387599</c:v>
                </c:pt>
                <c:pt idx="77">
                  <c:v>28.428819656371999</c:v>
                </c:pt>
                <c:pt idx="78">
                  <c:v>3.0815970897674498</c:v>
                </c:pt>
                <c:pt idx="79">
                  <c:v>3.2118055820464999</c:v>
                </c:pt>
                <c:pt idx="80">
                  <c:v>3.0201098918914702</c:v>
                </c:pt>
                <c:pt idx="81">
                  <c:v>3.0201098918914702</c:v>
                </c:pt>
                <c:pt idx="82">
                  <c:v>26.153791427612301</c:v>
                </c:pt>
                <c:pt idx="83">
                  <c:v>26.674625396728501</c:v>
                </c:pt>
                <c:pt idx="84">
                  <c:v>27.8971347808837</c:v>
                </c:pt>
                <c:pt idx="85">
                  <c:v>27.618635177612301</c:v>
                </c:pt>
                <c:pt idx="86">
                  <c:v>28.038194656371999</c:v>
                </c:pt>
                <c:pt idx="87">
                  <c:v>27.712673187255799</c:v>
                </c:pt>
                <c:pt idx="88">
                  <c:v>28.023725509643501</c:v>
                </c:pt>
                <c:pt idx="89">
                  <c:v>27.7669277191162</c:v>
                </c:pt>
                <c:pt idx="90">
                  <c:v>28.074363708496001</c:v>
                </c:pt>
                <c:pt idx="91">
                  <c:v>27.857347488403299</c:v>
                </c:pt>
                <c:pt idx="92">
                  <c:v>28.179252624511701</c:v>
                </c:pt>
                <c:pt idx="93">
                  <c:v>28.251590728759702</c:v>
                </c:pt>
                <c:pt idx="94">
                  <c:v>3.1828706264495801</c:v>
                </c:pt>
                <c:pt idx="95">
                  <c:v>3.2081887722015301</c:v>
                </c:pt>
                <c:pt idx="96">
                  <c:v>3.0020253658294598</c:v>
                </c:pt>
                <c:pt idx="97">
                  <c:v>3.1394674777984601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0D-49FC-ADAD-454788B4B0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6264463"/>
        <c:axId val="853879215"/>
      </c:lineChart>
      <c:catAx>
        <c:axId val="11362644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53879215"/>
        <c:crosses val="autoZero"/>
        <c:auto val="1"/>
        <c:lblAlgn val="ctr"/>
        <c:lblOffset val="100"/>
        <c:noMultiLvlLbl val="0"/>
      </c:catAx>
      <c:valAx>
        <c:axId val="853879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2.7777777777777779E-3"/>
              <c:y val="0.219501434984178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36264463"/>
        <c:crosses val="autoZero"/>
        <c:crossBetween val="between"/>
      </c:valAx>
      <c:spPr>
        <a:noFill/>
        <a:ln w="2222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/>
              <a:t>Long term</a:t>
            </a:r>
            <a:r>
              <a:rPr lang="en-SG" baseline="0"/>
              <a:t> </a:t>
            </a:r>
            <a:r>
              <a:rPr lang="en-SG"/>
              <a:t>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'[all exported data- SBRO.xlsx]SBRO 240222'!$C$187:$C$269</c:f>
              <c:numCache>
                <c:formatCode>h:mm</c:formatCode>
                <c:ptCount val="83"/>
                <c:pt idx="0">
                  <c:v>0</c:v>
                </c:pt>
                <c:pt idx="1">
                  <c:v>2.1805555516039021E-3</c:v>
                </c:pt>
                <c:pt idx="2">
                  <c:v>2.1805555516039021E-3</c:v>
                </c:pt>
                <c:pt idx="3">
                  <c:v>4.3611111032078043E-3</c:v>
                </c:pt>
                <c:pt idx="4">
                  <c:v>4.3611111032078043E-3</c:v>
                </c:pt>
                <c:pt idx="5">
                  <c:v>6.541666662087664E-3</c:v>
                </c:pt>
                <c:pt idx="6">
                  <c:v>6.541666662087664E-3</c:v>
                </c:pt>
                <c:pt idx="7">
                  <c:v>8.7222222209675238E-3</c:v>
                </c:pt>
                <c:pt idx="8">
                  <c:v>8.7222222209675238E-3</c:v>
                </c:pt>
                <c:pt idx="9">
                  <c:v>1.0902777772571426E-2</c:v>
                </c:pt>
                <c:pt idx="10">
                  <c:v>1.0902777772571426E-2</c:v>
                </c:pt>
                <c:pt idx="11">
                  <c:v>1.3083333324175328E-2</c:v>
                </c:pt>
                <c:pt idx="12">
                  <c:v>1.3083333324175328E-2</c:v>
                </c:pt>
                <c:pt idx="13">
                  <c:v>1.5263888883055188E-2</c:v>
                </c:pt>
                <c:pt idx="14">
                  <c:v>1.5263888883055188E-2</c:v>
                </c:pt>
                <c:pt idx="15">
                  <c:v>1.7444444441935048E-2</c:v>
                </c:pt>
                <c:pt idx="16">
                  <c:v>1.7444444441935048E-2</c:v>
                </c:pt>
                <c:pt idx="17">
                  <c:v>1.962499999353895E-2</c:v>
                </c:pt>
                <c:pt idx="18">
                  <c:v>1.962499999353895E-2</c:v>
                </c:pt>
                <c:pt idx="19">
                  <c:v>2.1805555552418809E-2</c:v>
                </c:pt>
                <c:pt idx="20">
                  <c:v>2.1805555552418809E-2</c:v>
                </c:pt>
                <c:pt idx="21">
                  <c:v>2.3986111104022712E-2</c:v>
                </c:pt>
                <c:pt idx="22">
                  <c:v>2.3986111104022712E-2</c:v>
                </c:pt>
                <c:pt idx="23">
                  <c:v>2.6166666662902571E-2</c:v>
                </c:pt>
                <c:pt idx="24">
                  <c:v>2.6166666662902571E-2</c:v>
                </c:pt>
                <c:pt idx="25">
                  <c:v>2.8347222221782431E-2</c:v>
                </c:pt>
                <c:pt idx="26">
                  <c:v>2.8347222221782431E-2</c:v>
                </c:pt>
                <c:pt idx="27">
                  <c:v>3.0527777773386333E-2</c:v>
                </c:pt>
                <c:pt idx="28">
                  <c:v>3.0527777773386333E-2</c:v>
                </c:pt>
                <c:pt idx="29">
                  <c:v>3.2708333324990235E-2</c:v>
                </c:pt>
                <c:pt idx="30">
                  <c:v>3.2708333324990235E-2</c:v>
                </c:pt>
                <c:pt idx="31">
                  <c:v>3.4888888883870095E-2</c:v>
                </c:pt>
                <c:pt idx="32">
                  <c:v>3.4888888883870095E-2</c:v>
                </c:pt>
                <c:pt idx="33">
                  <c:v>3.7069444442749955E-2</c:v>
                </c:pt>
                <c:pt idx="34">
                  <c:v>3.7069444442749955E-2</c:v>
                </c:pt>
                <c:pt idx="35">
                  <c:v>3.9249999994353857E-2</c:v>
                </c:pt>
                <c:pt idx="36">
                  <c:v>3.9249999994353857E-2</c:v>
                </c:pt>
                <c:pt idx="37">
                  <c:v>4.1430555545957759E-2</c:v>
                </c:pt>
                <c:pt idx="38">
                  <c:v>4.1430555545957759E-2</c:v>
                </c:pt>
                <c:pt idx="39">
                  <c:v>4.3611111104837619E-2</c:v>
                </c:pt>
                <c:pt idx="40">
                  <c:v>4.3611111104837619E-2</c:v>
                </c:pt>
                <c:pt idx="41">
                  <c:v>4.5791666663717479E-2</c:v>
                </c:pt>
                <c:pt idx="42">
                  <c:v>4.5791666663717479E-2</c:v>
                </c:pt>
                <c:pt idx="43">
                  <c:v>4.7972222222597338E-2</c:v>
                </c:pt>
                <c:pt idx="44">
                  <c:v>4.7972222222597338E-2</c:v>
                </c:pt>
                <c:pt idx="45">
                  <c:v>5.015277777420124E-2</c:v>
                </c:pt>
                <c:pt idx="46">
                  <c:v>5.015277777420124E-2</c:v>
                </c:pt>
                <c:pt idx="47">
                  <c:v>5.2333333325805143E-2</c:v>
                </c:pt>
                <c:pt idx="48">
                  <c:v>5.2333333325805143E-2</c:v>
                </c:pt>
                <c:pt idx="49">
                  <c:v>5.4513888884685002E-2</c:v>
                </c:pt>
                <c:pt idx="50">
                  <c:v>5.4513888884685002E-2</c:v>
                </c:pt>
                <c:pt idx="51">
                  <c:v>5.6694444443564862E-2</c:v>
                </c:pt>
                <c:pt idx="52">
                  <c:v>5.6694444443564862E-2</c:v>
                </c:pt>
                <c:pt idx="53">
                  <c:v>5.8874999995168764E-2</c:v>
                </c:pt>
                <c:pt idx="54">
                  <c:v>5.8874999995168764E-2</c:v>
                </c:pt>
                <c:pt idx="55">
                  <c:v>6.1055555546772666E-2</c:v>
                </c:pt>
                <c:pt idx="56">
                  <c:v>6.1055555546772666E-2</c:v>
                </c:pt>
                <c:pt idx="57">
                  <c:v>6.3236111105652526E-2</c:v>
                </c:pt>
                <c:pt idx="58">
                  <c:v>6.3236111105652526E-2</c:v>
                </c:pt>
                <c:pt idx="59">
                  <c:v>6.5416666664532386E-2</c:v>
                </c:pt>
                <c:pt idx="60">
                  <c:v>6.5416666664532386E-2</c:v>
                </c:pt>
                <c:pt idx="61">
                  <c:v>6.7597222216136288E-2</c:v>
                </c:pt>
                <c:pt idx="62">
                  <c:v>6.7597222216136288E-2</c:v>
                </c:pt>
                <c:pt idx="63">
                  <c:v>6.977777776774019E-2</c:v>
                </c:pt>
                <c:pt idx="64">
                  <c:v>6.977777776774019E-2</c:v>
                </c:pt>
                <c:pt idx="65">
                  <c:v>7.195833332662005E-2</c:v>
                </c:pt>
                <c:pt idx="66">
                  <c:v>7.195833332662005E-2</c:v>
                </c:pt>
                <c:pt idx="67">
                  <c:v>7.413888888549991E-2</c:v>
                </c:pt>
                <c:pt idx="68">
                  <c:v>7.413888888549991E-2</c:v>
                </c:pt>
                <c:pt idx="69">
                  <c:v>7.6319444444379769E-2</c:v>
                </c:pt>
                <c:pt idx="70">
                  <c:v>7.6319444444379769E-2</c:v>
                </c:pt>
                <c:pt idx="71">
                  <c:v>7.8499999995983671E-2</c:v>
                </c:pt>
                <c:pt idx="72">
                  <c:v>7.8499999995983671E-2</c:v>
                </c:pt>
                <c:pt idx="73">
                  <c:v>8.0680555547587574E-2</c:v>
                </c:pt>
                <c:pt idx="74">
                  <c:v>8.0680555547587574E-2</c:v>
                </c:pt>
                <c:pt idx="75">
                  <c:v>8.2861111106467433E-2</c:v>
                </c:pt>
                <c:pt idx="76">
                  <c:v>8.2861111106467433E-2</c:v>
                </c:pt>
                <c:pt idx="77">
                  <c:v>8.5041666665347293E-2</c:v>
                </c:pt>
                <c:pt idx="78">
                  <c:v>8.5041666665347293E-2</c:v>
                </c:pt>
                <c:pt idx="79">
                  <c:v>8.7222222216951195E-2</c:v>
                </c:pt>
                <c:pt idx="80">
                  <c:v>8.7222222216951195E-2</c:v>
                </c:pt>
                <c:pt idx="81">
                  <c:v>8.9402777768555097E-2</c:v>
                </c:pt>
                <c:pt idx="82">
                  <c:v>8.9402777768555097E-2</c:v>
                </c:pt>
              </c:numCache>
            </c:numRef>
          </c:cat>
          <c:val>
            <c:numRef>
              <c:f>'[all exported data- SBRO.xlsx]SBRO 240222'!$G$187:$G$269</c:f>
              <c:numCache>
                <c:formatCode>General</c:formatCode>
                <c:ptCount val="83"/>
                <c:pt idx="0">
                  <c:v>3.5300924777984601</c:v>
                </c:pt>
                <c:pt idx="1">
                  <c:v>2.9947915077209402</c:v>
                </c:pt>
                <c:pt idx="2">
                  <c:v>23.708766937255799</c:v>
                </c:pt>
                <c:pt idx="3">
                  <c:v>24.074073791503899</c:v>
                </c:pt>
                <c:pt idx="4">
                  <c:v>27.426937103271399</c:v>
                </c:pt>
                <c:pt idx="5">
                  <c:v>27.170139312744102</c:v>
                </c:pt>
                <c:pt idx="6">
                  <c:v>27.6692714691162</c:v>
                </c:pt>
                <c:pt idx="7">
                  <c:v>27.398002624511701</c:v>
                </c:pt>
                <c:pt idx="8">
                  <c:v>27.785011291503899</c:v>
                </c:pt>
                <c:pt idx="9">
                  <c:v>27.517360687255799</c:v>
                </c:pt>
                <c:pt idx="10">
                  <c:v>27.879051208496001</c:v>
                </c:pt>
                <c:pt idx="11">
                  <c:v>27.542680740356399</c:v>
                </c:pt>
                <c:pt idx="12">
                  <c:v>27.915218353271399</c:v>
                </c:pt>
                <c:pt idx="13">
                  <c:v>27.980323791503899</c:v>
                </c:pt>
                <c:pt idx="14">
                  <c:v>5.3457756042480398</c:v>
                </c:pt>
                <c:pt idx="15">
                  <c:v>5.0094037055969203</c:v>
                </c:pt>
                <c:pt idx="16">
                  <c:v>10.590277671813899</c:v>
                </c:pt>
                <c:pt idx="17">
                  <c:v>10.5179395675659</c:v>
                </c:pt>
                <c:pt idx="18">
                  <c:v>27.517360687255799</c:v>
                </c:pt>
                <c:pt idx="19">
                  <c:v>27.264177322387599</c:v>
                </c:pt>
                <c:pt idx="20">
                  <c:v>27.7271423339843</c:v>
                </c:pt>
                <c:pt idx="21">
                  <c:v>27.426937103271399</c:v>
                </c:pt>
                <c:pt idx="22">
                  <c:v>27.813947677612301</c:v>
                </c:pt>
                <c:pt idx="23">
                  <c:v>27.477573394775298</c:v>
                </c:pt>
                <c:pt idx="24">
                  <c:v>27.8718166351318</c:v>
                </c:pt>
                <c:pt idx="25">
                  <c:v>27.911603927612301</c:v>
                </c:pt>
                <c:pt idx="26">
                  <c:v>27.517360687255799</c:v>
                </c:pt>
                <c:pt idx="27">
                  <c:v>27.893520355224599</c:v>
                </c:pt>
                <c:pt idx="28">
                  <c:v>4.8502607345581001</c:v>
                </c:pt>
                <c:pt idx="29">
                  <c:v>4.8285589218139604</c:v>
                </c:pt>
                <c:pt idx="30">
                  <c:v>27.369066238403299</c:v>
                </c:pt>
                <c:pt idx="31">
                  <c:v>27.1556701660156</c:v>
                </c:pt>
                <c:pt idx="32">
                  <c:v>27.904371261596602</c:v>
                </c:pt>
                <c:pt idx="33">
                  <c:v>27.5824661254882</c:v>
                </c:pt>
                <c:pt idx="34">
                  <c:v>27.965854644775298</c:v>
                </c:pt>
                <c:pt idx="35">
                  <c:v>28.0201110839843</c:v>
                </c:pt>
                <c:pt idx="36">
                  <c:v>27.7271423339843</c:v>
                </c:pt>
                <c:pt idx="37">
                  <c:v>27.734375</c:v>
                </c:pt>
                <c:pt idx="38">
                  <c:v>28.074363708496001</c:v>
                </c:pt>
                <c:pt idx="39">
                  <c:v>28.0924472808837</c:v>
                </c:pt>
                <c:pt idx="40">
                  <c:v>5.7870368957519496</c:v>
                </c:pt>
                <c:pt idx="41">
                  <c:v>4.7272858619689897</c:v>
                </c:pt>
                <c:pt idx="42">
                  <c:v>10.1815681457519</c:v>
                </c:pt>
                <c:pt idx="43">
                  <c:v>10.094762802124</c:v>
                </c:pt>
                <c:pt idx="44">
                  <c:v>27.835649490356399</c:v>
                </c:pt>
                <c:pt idx="45">
                  <c:v>27.528211593627901</c:v>
                </c:pt>
                <c:pt idx="46">
                  <c:v>28.005641937255799</c:v>
                </c:pt>
                <c:pt idx="47">
                  <c:v>27.698207855224599</c:v>
                </c:pt>
                <c:pt idx="48">
                  <c:v>28.0707473754882</c:v>
                </c:pt>
                <c:pt idx="49">
                  <c:v>27.7777786254882</c:v>
                </c:pt>
                <c:pt idx="50">
                  <c:v>28.110530853271399</c:v>
                </c:pt>
                <c:pt idx="51">
                  <c:v>28.114149093627901</c:v>
                </c:pt>
                <c:pt idx="52">
                  <c:v>27.7669277191162</c:v>
                </c:pt>
                <c:pt idx="53">
                  <c:v>28.1575527191162</c:v>
                </c:pt>
                <c:pt idx="54">
                  <c:v>4.8936629295349103</c:v>
                </c:pt>
                <c:pt idx="55">
                  <c:v>4.8647279739379803</c:v>
                </c:pt>
                <c:pt idx="56">
                  <c:v>26.909721374511701</c:v>
                </c:pt>
                <c:pt idx="57">
                  <c:v>27.0109958648681</c:v>
                </c:pt>
                <c:pt idx="58">
                  <c:v>28.3600978851318</c:v>
                </c:pt>
                <c:pt idx="59">
                  <c:v>28.012874603271399</c:v>
                </c:pt>
                <c:pt idx="60">
                  <c:v>28.367332458496001</c:v>
                </c:pt>
                <c:pt idx="61">
                  <c:v>28.0924472808837</c:v>
                </c:pt>
                <c:pt idx="62">
                  <c:v>28.436052322387599</c:v>
                </c:pt>
                <c:pt idx="63">
                  <c:v>28.4830722808837</c:v>
                </c:pt>
                <c:pt idx="64">
                  <c:v>28.175636291503899</c:v>
                </c:pt>
                <c:pt idx="65">
                  <c:v>28.179252624511701</c:v>
                </c:pt>
                <c:pt idx="66">
                  <c:v>28.526475906371999</c:v>
                </c:pt>
                <c:pt idx="67">
                  <c:v>28.519243240356399</c:v>
                </c:pt>
                <c:pt idx="68">
                  <c:v>4.9479169845581001</c:v>
                </c:pt>
                <c:pt idx="69">
                  <c:v>5.0094037055969203</c:v>
                </c:pt>
                <c:pt idx="70">
                  <c:v>27.275028228759702</c:v>
                </c:pt>
                <c:pt idx="71">
                  <c:v>27.202690124511701</c:v>
                </c:pt>
                <c:pt idx="72">
                  <c:v>27.926069259643501</c:v>
                </c:pt>
                <c:pt idx="73">
                  <c:v>27.6801223754882</c:v>
                </c:pt>
                <c:pt idx="74">
                  <c:v>28.002027511596602</c:v>
                </c:pt>
                <c:pt idx="75">
                  <c:v>27.698207855224599</c:v>
                </c:pt>
                <c:pt idx="76">
                  <c:v>28.049045562744102</c:v>
                </c:pt>
                <c:pt idx="77">
                  <c:v>27.7271423339843</c:v>
                </c:pt>
                <c:pt idx="78">
                  <c:v>28.0924472808837</c:v>
                </c:pt>
                <c:pt idx="79">
                  <c:v>28.114149093627901</c:v>
                </c:pt>
                <c:pt idx="80">
                  <c:v>18.229167938232401</c:v>
                </c:pt>
                <c:pt idx="81">
                  <c:v>17.965133666992099</c:v>
                </c:pt>
                <c:pt idx="82">
                  <c:v>4.8466434478759703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44-49E8-B887-C7B52B47E6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18843919"/>
        <c:axId val="1086298831"/>
      </c:lineChart>
      <c:catAx>
        <c:axId val="13188439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086298831"/>
        <c:crosses val="autoZero"/>
        <c:auto val="1"/>
        <c:lblAlgn val="ctr"/>
        <c:lblOffset val="100"/>
        <c:noMultiLvlLbl val="0"/>
      </c:catAx>
      <c:valAx>
        <c:axId val="1086298831"/>
        <c:scaling>
          <c:orientation val="minMax"/>
          <c:max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5.5555555555555558E-3"/>
              <c:y val="0.268196267133274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8843919"/>
        <c:crosses val="autoZero"/>
        <c:crossBetween val="between"/>
      </c:valAx>
      <c:spPr>
        <a:noFill/>
        <a:ln w="2222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/>
              <a:t>Long term</a:t>
            </a:r>
            <a:r>
              <a:rPr lang="en-SG" baseline="0"/>
              <a:t> 4</a:t>
            </a:r>
            <a:endParaRPr lang="en-SG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'[all exported data- SBRO.xlsx]SBRO 240223'!$C$187:$C$266</c:f>
              <c:numCache>
                <c:formatCode>h:mm</c:formatCode>
                <c:ptCount val="80"/>
                <c:pt idx="0">
                  <c:v>0</c:v>
                </c:pt>
                <c:pt idx="1">
                  <c:v>2.1931712908553891E-3</c:v>
                </c:pt>
                <c:pt idx="2">
                  <c:v>2.1931712908553891E-3</c:v>
                </c:pt>
                <c:pt idx="3">
                  <c:v>4.3863425889867358E-3</c:v>
                </c:pt>
                <c:pt idx="4">
                  <c:v>4.3863425889867358E-3</c:v>
                </c:pt>
                <c:pt idx="5">
                  <c:v>6.5795138871180825E-3</c:v>
                </c:pt>
                <c:pt idx="6">
                  <c:v>6.5795138871180825E-3</c:v>
                </c:pt>
                <c:pt idx="7">
                  <c:v>8.7726851852494292E-3</c:v>
                </c:pt>
                <c:pt idx="8">
                  <c:v>8.7726851852494292E-3</c:v>
                </c:pt>
                <c:pt idx="9">
                  <c:v>1.0965856483380776E-2</c:v>
                </c:pt>
                <c:pt idx="10">
                  <c:v>1.0965856483380776E-2</c:v>
                </c:pt>
                <c:pt idx="11">
                  <c:v>1.3159027781512123E-2</c:v>
                </c:pt>
                <c:pt idx="12">
                  <c:v>1.3159027781512123E-2</c:v>
                </c:pt>
                <c:pt idx="13">
                  <c:v>1.5352199072367512E-2</c:v>
                </c:pt>
                <c:pt idx="14">
                  <c:v>1.5352199072367512E-2</c:v>
                </c:pt>
                <c:pt idx="15">
                  <c:v>1.7545370370498858E-2</c:v>
                </c:pt>
                <c:pt idx="16">
                  <c:v>1.7545370370498858E-2</c:v>
                </c:pt>
                <c:pt idx="17">
                  <c:v>1.9738541661354247E-2</c:v>
                </c:pt>
                <c:pt idx="18">
                  <c:v>1.9738541661354247E-2</c:v>
                </c:pt>
                <c:pt idx="19">
                  <c:v>2.1931712959485594E-2</c:v>
                </c:pt>
                <c:pt idx="20">
                  <c:v>2.1931712959485594E-2</c:v>
                </c:pt>
                <c:pt idx="21">
                  <c:v>2.4124884257616941E-2</c:v>
                </c:pt>
                <c:pt idx="22">
                  <c:v>2.4124884257616941E-2</c:v>
                </c:pt>
                <c:pt idx="23">
                  <c:v>2.6318055555748288E-2</c:v>
                </c:pt>
                <c:pt idx="24">
                  <c:v>2.6318055555748288E-2</c:v>
                </c:pt>
                <c:pt idx="25">
                  <c:v>2.8511226853879634E-2</c:v>
                </c:pt>
                <c:pt idx="26">
                  <c:v>2.8511226853879634E-2</c:v>
                </c:pt>
                <c:pt idx="27">
                  <c:v>3.0704398144735023E-2</c:v>
                </c:pt>
                <c:pt idx="28">
                  <c:v>3.0704398144735023E-2</c:v>
                </c:pt>
                <c:pt idx="29">
                  <c:v>3.289756944286637E-2</c:v>
                </c:pt>
                <c:pt idx="30">
                  <c:v>3.289756944286637E-2</c:v>
                </c:pt>
                <c:pt idx="31">
                  <c:v>3.5090740733721759E-2</c:v>
                </c:pt>
                <c:pt idx="32">
                  <c:v>3.5090740733721759E-2</c:v>
                </c:pt>
                <c:pt idx="33">
                  <c:v>3.7283912031853106E-2</c:v>
                </c:pt>
                <c:pt idx="34">
                  <c:v>3.7283912031853106E-2</c:v>
                </c:pt>
                <c:pt idx="35">
                  <c:v>3.9477083329984453E-2</c:v>
                </c:pt>
                <c:pt idx="36">
                  <c:v>3.9477083329984453E-2</c:v>
                </c:pt>
                <c:pt idx="37">
                  <c:v>4.1670254628115799E-2</c:v>
                </c:pt>
                <c:pt idx="38">
                  <c:v>4.1670254628115799E-2</c:v>
                </c:pt>
                <c:pt idx="39">
                  <c:v>4.3863425926247146E-2</c:v>
                </c:pt>
                <c:pt idx="40">
                  <c:v>4.3863425926247146E-2</c:v>
                </c:pt>
                <c:pt idx="41">
                  <c:v>4.6056597224378493E-2</c:v>
                </c:pt>
                <c:pt idx="42">
                  <c:v>4.6056597224378493E-2</c:v>
                </c:pt>
                <c:pt idx="43">
                  <c:v>4.8249768515233882E-2</c:v>
                </c:pt>
                <c:pt idx="44">
                  <c:v>4.8249768515233882E-2</c:v>
                </c:pt>
                <c:pt idx="45">
                  <c:v>5.0442939813365228E-2</c:v>
                </c:pt>
                <c:pt idx="46">
                  <c:v>5.0442939813365228E-2</c:v>
                </c:pt>
                <c:pt idx="47">
                  <c:v>5.2636111104220618E-2</c:v>
                </c:pt>
                <c:pt idx="48">
                  <c:v>5.2636111104220618E-2</c:v>
                </c:pt>
                <c:pt idx="49">
                  <c:v>5.4829282402351964E-2</c:v>
                </c:pt>
                <c:pt idx="50">
                  <c:v>5.4829282402351964E-2</c:v>
                </c:pt>
                <c:pt idx="51">
                  <c:v>5.7022453700483311E-2</c:v>
                </c:pt>
                <c:pt idx="52">
                  <c:v>5.7022453700483311E-2</c:v>
                </c:pt>
                <c:pt idx="53">
                  <c:v>5.9215624998614658E-2</c:v>
                </c:pt>
                <c:pt idx="54">
                  <c:v>5.9215624998614658E-2</c:v>
                </c:pt>
                <c:pt idx="55">
                  <c:v>6.1408796296746004E-2</c:v>
                </c:pt>
                <c:pt idx="56">
                  <c:v>6.1408796296746004E-2</c:v>
                </c:pt>
                <c:pt idx="57">
                  <c:v>6.3601967594877351E-2</c:v>
                </c:pt>
                <c:pt idx="58">
                  <c:v>6.3601967594877351E-2</c:v>
                </c:pt>
                <c:pt idx="59">
                  <c:v>6.579513888573274E-2</c:v>
                </c:pt>
                <c:pt idx="60">
                  <c:v>6.579513888573274E-2</c:v>
                </c:pt>
                <c:pt idx="61">
                  <c:v>6.7988310183864087E-2</c:v>
                </c:pt>
                <c:pt idx="62">
                  <c:v>6.7988310183864087E-2</c:v>
                </c:pt>
                <c:pt idx="63">
                  <c:v>7.0181481474719476E-2</c:v>
                </c:pt>
                <c:pt idx="64">
                  <c:v>7.0181481474719476E-2</c:v>
                </c:pt>
                <c:pt idx="65">
                  <c:v>7.2374652772850823E-2</c:v>
                </c:pt>
                <c:pt idx="66">
                  <c:v>7.2374652772850823E-2</c:v>
                </c:pt>
                <c:pt idx="67">
                  <c:v>7.4567824070982169E-2</c:v>
                </c:pt>
                <c:pt idx="68">
                  <c:v>7.4567824070982169E-2</c:v>
                </c:pt>
                <c:pt idx="69">
                  <c:v>7.6760995369113516E-2</c:v>
                </c:pt>
                <c:pt idx="70">
                  <c:v>7.6760995369113516E-2</c:v>
                </c:pt>
                <c:pt idx="71">
                  <c:v>7.8954166667244863E-2</c:v>
                </c:pt>
                <c:pt idx="72">
                  <c:v>7.8954166667244863E-2</c:v>
                </c:pt>
                <c:pt idx="73">
                  <c:v>8.1147337965376209E-2</c:v>
                </c:pt>
                <c:pt idx="74">
                  <c:v>8.1147337965376209E-2</c:v>
                </c:pt>
                <c:pt idx="75">
                  <c:v>8.3340509256231599E-2</c:v>
                </c:pt>
                <c:pt idx="76">
                  <c:v>8.3340509256231599E-2</c:v>
                </c:pt>
                <c:pt idx="77">
                  <c:v>8.5533680554362945E-2</c:v>
                </c:pt>
                <c:pt idx="78">
                  <c:v>8.5533680554362945E-2</c:v>
                </c:pt>
                <c:pt idx="79">
                  <c:v>8.7726851845218334E-2</c:v>
                </c:pt>
              </c:numCache>
            </c:numRef>
          </c:cat>
          <c:val>
            <c:numRef>
              <c:f>'[all exported data- SBRO.xlsx]SBRO 240223'!$G$187:$G$266</c:f>
              <c:numCache>
                <c:formatCode>General</c:formatCode>
                <c:ptCount val="80"/>
                <c:pt idx="0">
                  <c:v>3.3528645038604701</c:v>
                </c:pt>
                <c:pt idx="1">
                  <c:v>3.76157426834106</c:v>
                </c:pt>
                <c:pt idx="2">
                  <c:v>26.9205722808837</c:v>
                </c:pt>
                <c:pt idx="3">
                  <c:v>26.656538009643501</c:v>
                </c:pt>
                <c:pt idx="4">
                  <c:v>27.061632156371999</c:v>
                </c:pt>
                <c:pt idx="5">
                  <c:v>26.768663406371999</c:v>
                </c:pt>
                <c:pt idx="6">
                  <c:v>27.1556701660156</c:v>
                </c:pt>
                <c:pt idx="7">
                  <c:v>26.873552322387599</c:v>
                </c:pt>
                <c:pt idx="8">
                  <c:v>27.228010177612301</c:v>
                </c:pt>
                <c:pt idx="9">
                  <c:v>26.916957855224599</c:v>
                </c:pt>
                <c:pt idx="10">
                  <c:v>27.282260894775298</c:v>
                </c:pt>
                <c:pt idx="11">
                  <c:v>27.332899093627901</c:v>
                </c:pt>
                <c:pt idx="12">
                  <c:v>5.04919004440307</c:v>
                </c:pt>
                <c:pt idx="13">
                  <c:v>4.9081306457519496</c:v>
                </c:pt>
                <c:pt idx="14">
                  <c:v>17.4153633117675</c:v>
                </c:pt>
                <c:pt idx="15">
                  <c:v>18.504051208496001</c:v>
                </c:pt>
                <c:pt idx="16">
                  <c:v>27.4088535308837</c:v>
                </c:pt>
                <c:pt idx="17">
                  <c:v>27.1484375</c:v>
                </c:pt>
                <c:pt idx="18">
                  <c:v>27.553531646728501</c:v>
                </c:pt>
                <c:pt idx="19">
                  <c:v>27.275028228759702</c:v>
                </c:pt>
                <c:pt idx="20">
                  <c:v>27.622249603271399</c:v>
                </c:pt>
                <c:pt idx="21">
                  <c:v>27.293113708496001</c:v>
                </c:pt>
                <c:pt idx="22">
                  <c:v>27.6801223754882</c:v>
                </c:pt>
                <c:pt idx="23">
                  <c:v>27.723524093627901</c:v>
                </c:pt>
                <c:pt idx="24">
                  <c:v>27.3871536254882</c:v>
                </c:pt>
                <c:pt idx="25">
                  <c:v>27.690971374511701</c:v>
                </c:pt>
                <c:pt idx="26">
                  <c:v>4.8683447837829501</c:v>
                </c:pt>
                <c:pt idx="27">
                  <c:v>4.85387754440307</c:v>
                </c:pt>
                <c:pt idx="28">
                  <c:v>27.325666427612301</c:v>
                </c:pt>
                <c:pt idx="29">
                  <c:v>27.101417541503899</c:v>
                </c:pt>
                <c:pt idx="30">
                  <c:v>27.5318298339843</c:v>
                </c:pt>
                <c:pt idx="31">
                  <c:v>27.260562896728501</c:v>
                </c:pt>
                <c:pt idx="32">
                  <c:v>27.6041660308837</c:v>
                </c:pt>
                <c:pt idx="33">
                  <c:v>27.361833572387599</c:v>
                </c:pt>
                <c:pt idx="34">
                  <c:v>27.662034988403299</c:v>
                </c:pt>
                <c:pt idx="35">
                  <c:v>27.730756759643501</c:v>
                </c:pt>
                <c:pt idx="36">
                  <c:v>27.398002624511701</c:v>
                </c:pt>
                <c:pt idx="37">
                  <c:v>27.7271423339843</c:v>
                </c:pt>
                <c:pt idx="38">
                  <c:v>4.8900461196899396</c:v>
                </c:pt>
                <c:pt idx="39">
                  <c:v>4.8321757316589302</c:v>
                </c:pt>
                <c:pt idx="40">
                  <c:v>25.6510410308837</c:v>
                </c:pt>
                <c:pt idx="41">
                  <c:v>26.124855041503899</c:v>
                </c:pt>
                <c:pt idx="42">
                  <c:v>27.926069259643501</c:v>
                </c:pt>
                <c:pt idx="43">
                  <c:v>27.5716152191162</c:v>
                </c:pt>
                <c:pt idx="44">
                  <c:v>27.9296875</c:v>
                </c:pt>
                <c:pt idx="45">
                  <c:v>27.662034988403299</c:v>
                </c:pt>
                <c:pt idx="46">
                  <c:v>28.22265625</c:v>
                </c:pt>
                <c:pt idx="47">
                  <c:v>28.3637161254882</c:v>
                </c:pt>
                <c:pt idx="48">
                  <c:v>28.030961990356399</c:v>
                </c:pt>
                <c:pt idx="49">
                  <c:v>28.0707473754882</c:v>
                </c:pt>
                <c:pt idx="50">
                  <c:v>28.381801605224599</c:v>
                </c:pt>
                <c:pt idx="51">
                  <c:v>28.3854160308837</c:v>
                </c:pt>
                <c:pt idx="52">
                  <c:v>4.7272858619689897</c:v>
                </c:pt>
                <c:pt idx="53">
                  <c:v>10.0622110366821</c:v>
                </c:pt>
                <c:pt idx="54">
                  <c:v>27.477573394775298</c:v>
                </c:pt>
                <c:pt idx="55">
                  <c:v>27.170139312744102</c:v>
                </c:pt>
                <c:pt idx="56">
                  <c:v>27.6041660308837</c:v>
                </c:pt>
                <c:pt idx="57">
                  <c:v>27.3365173339843</c:v>
                </c:pt>
                <c:pt idx="58">
                  <c:v>27.723524093627901</c:v>
                </c:pt>
                <c:pt idx="59">
                  <c:v>27.398002624511701</c:v>
                </c:pt>
                <c:pt idx="60">
                  <c:v>27.748844146728501</c:v>
                </c:pt>
                <c:pt idx="61">
                  <c:v>27.44140625</c:v>
                </c:pt>
                <c:pt idx="62">
                  <c:v>27.795864105224599</c:v>
                </c:pt>
                <c:pt idx="63">
                  <c:v>27.7669277191162</c:v>
                </c:pt>
                <c:pt idx="64">
                  <c:v>4.8828125</c:v>
                </c:pt>
                <c:pt idx="65">
                  <c:v>4.8104743957519496</c:v>
                </c:pt>
                <c:pt idx="66">
                  <c:v>29.1015625</c:v>
                </c:pt>
                <c:pt idx="67">
                  <c:v>27.958621978759702</c:v>
                </c:pt>
                <c:pt idx="68">
                  <c:v>29.423465728759702</c:v>
                </c:pt>
                <c:pt idx="69">
                  <c:v>29.553676605224599</c:v>
                </c:pt>
                <c:pt idx="70">
                  <c:v>29.213687896728501</c:v>
                </c:pt>
                <c:pt idx="71">
                  <c:v>29.2643222808837</c:v>
                </c:pt>
                <c:pt idx="72">
                  <c:v>29.593461990356399</c:v>
                </c:pt>
                <c:pt idx="73">
                  <c:v>29.322191238403299</c:v>
                </c:pt>
                <c:pt idx="74">
                  <c:v>29.676649093627901</c:v>
                </c:pt>
                <c:pt idx="75">
                  <c:v>29.369215011596602</c:v>
                </c:pt>
                <c:pt idx="76">
                  <c:v>29.7526035308837</c:v>
                </c:pt>
                <c:pt idx="77">
                  <c:v>29.756221771240199</c:v>
                </c:pt>
                <c:pt idx="78">
                  <c:v>4.9913191795349103</c:v>
                </c:pt>
                <c:pt idx="79">
                  <c:v>7.0529513359069798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F6A-43C4-8D22-D70F592E92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78312863"/>
        <c:axId val="977347887"/>
      </c:lineChart>
      <c:catAx>
        <c:axId val="9783128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977347887"/>
        <c:crosses val="autoZero"/>
        <c:auto val="1"/>
        <c:lblAlgn val="ctr"/>
        <c:lblOffset val="100"/>
        <c:noMultiLvlLbl val="0"/>
      </c:catAx>
      <c:valAx>
        <c:axId val="977347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SG">
                    <a:latin typeface="Arial" panose="020B0604020202020204" pitchFamily="34" charset="0"/>
                    <a:cs typeface="Arial" panose="020B0604020202020204" pitchFamily="34" charset="0"/>
                  </a:rPr>
                  <a:t>Feed </a:t>
                </a:r>
                <a:r>
                  <a:rPr lang="en-SG" baseline="0">
                    <a:latin typeface="Arial" panose="020B0604020202020204" pitchFamily="34" charset="0"/>
                    <a:cs typeface="Arial" panose="020B0604020202020204" pitchFamily="34" charset="0"/>
                  </a:rPr>
                  <a:t>Pressure (Bar)</a:t>
                </a:r>
                <a:endParaRPr lang="en-SG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0"/>
              <c:y val="0.240745666509000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8312863"/>
        <c:crosses val="autoZero"/>
        <c:crossBetween val="between"/>
      </c:valAx>
      <c:spPr>
        <a:noFill/>
        <a:ln w="2222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8CCA84-0703-4EBF-ADD7-7E59E6CF1A58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D1FDE3F-CD0C-45F6-A0B6-E4E97D4AFB60}">
      <dgm:prSet/>
      <dgm:spPr/>
      <dgm:t>
        <a:bodyPr/>
        <a:lstStyle/>
        <a:p>
          <a:r>
            <a:rPr lang="en-US" dirty="0"/>
            <a:t>Mixing ratio LSR A2: HFW A1+A2: Chem Room = 1:1:0.03 (600 L: 600L: 16L) found out from bench test</a:t>
          </a:r>
        </a:p>
      </dgm:t>
    </dgm:pt>
    <dgm:pt modelId="{D5275434-08B3-4FF7-B568-7A9855EABAFD}" type="parTrans" cxnId="{DC30A713-B25E-4B1E-81FB-2618B9588516}">
      <dgm:prSet/>
      <dgm:spPr/>
      <dgm:t>
        <a:bodyPr/>
        <a:lstStyle/>
        <a:p>
          <a:endParaRPr lang="en-US"/>
        </a:p>
      </dgm:t>
    </dgm:pt>
    <dgm:pt modelId="{4D961FED-3E88-4495-B0B5-1F96AD1D162B}" type="sibTrans" cxnId="{DC30A713-B25E-4B1E-81FB-2618B9588516}">
      <dgm:prSet/>
      <dgm:spPr/>
      <dgm:t>
        <a:bodyPr/>
        <a:lstStyle/>
        <a:p>
          <a:endParaRPr lang="en-US"/>
        </a:p>
      </dgm:t>
    </dgm:pt>
    <dgm:pt modelId="{DB50A25F-8C2F-4513-A781-EAA7813B84FC}">
      <dgm:prSet/>
      <dgm:spPr/>
      <dgm:t>
        <a:bodyPr/>
        <a:lstStyle/>
        <a:p>
          <a:r>
            <a:rPr lang="en-US" dirty="0"/>
            <a:t>Fluoride = 307 mg/L in the mixture</a:t>
          </a:r>
        </a:p>
      </dgm:t>
    </dgm:pt>
    <dgm:pt modelId="{84391846-F19C-4B35-86D9-0826AA1FB53A}" type="parTrans" cxnId="{F84264C4-784A-47FB-8C97-C10CC3F6C02B}">
      <dgm:prSet/>
      <dgm:spPr/>
      <dgm:t>
        <a:bodyPr/>
        <a:lstStyle/>
        <a:p>
          <a:endParaRPr lang="en-US"/>
        </a:p>
      </dgm:t>
    </dgm:pt>
    <dgm:pt modelId="{1D5A2ED8-8CE9-40A6-93C7-AC2943BBD544}" type="sibTrans" cxnId="{F84264C4-784A-47FB-8C97-C10CC3F6C02B}">
      <dgm:prSet/>
      <dgm:spPr/>
      <dgm:t>
        <a:bodyPr/>
        <a:lstStyle/>
        <a:p>
          <a:endParaRPr lang="en-US"/>
        </a:p>
      </dgm:t>
    </dgm:pt>
    <dgm:pt modelId="{58C3E3A7-0CEB-4CDA-ACB9-04D5CF08DC5D}">
      <dgm:prSet/>
      <dgm:spPr/>
      <dgm:t>
        <a:bodyPr/>
        <a:lstStyle/>
        <a:p>
          <a:r>
            <a:rPr lang="en-US" dirty="0"/>
            <a:t>To achieve the required amount of feed fluoride (F = 350 mg/L),  114 g </a:t>
          </a:r>
          <a:r>
            <a:rPr lang="en-US" dirty="0" err="1"/>
            <a:t>NaF</a:t>
          </a:r>
          <a:r>
            <a:rPr lang="en-US" dirty="0"/>
            <a:t> was added to make the feed solution for Run 1</a:t>
          </a:r>
        </a:p>
      </dgm:t>
    </dgm:pt>
    <dgm:pt modelId="{5B8E5682-3673-43F4-808A-CF0E5BBB3F6B}" type="parTrans" cxnId="{85B73685-935D-47D0-A295-3BADA7012BC6}">
      <dgm:prSet/>
      <dgm:spPr/>
      <dgm:t>
        <a:bodyPr/>
        <a:lstStyle/>
        <a:p>
          <a:endParaRPr lang="en-US"/>
        </a:p>
      </dgm:t>
    </dgm:pt>
    <dgm:pt modelId="{9989C689-1B23-4DC2-B0F3-604097B3A48D}" type="sibTrans" cxnId="{85B73685-935D-47D0-A295-3BADA7012BC6}">
      <dgm:prSet/>
      <dgm:spPr/>
      <dgm:t>
        <a:bodyPr/>
        <a:lstStyle/>
        <a:p>
          <a:endParaRPr lang="en-US"/>
        </a:p>
      </dgm:t>
    </dgm:pt>
    <dgm:pt modelId="{784E6598-7A07-462C-9213-4A07C2498033}">
      <dgm:prSet/>
      <dgm:spPr/>
      <dgm:t>
        <a:bodyPr/>
        <a:lstStyle/>
        <a:p>
          <a:r>
            <a:rPr lang="en-US" dirty="0"/>
            <a:t>2 ppm Vitec 4000 was added into the feed tank</a:t>
          </a:r>
          <a:endParaRPr lang="en-SG" dirty="0"/>
        </a:p>
      </dgm:t>
    </dgm:pt>
    <dgm:pt modelId="{7F6C967B-14AC-4A33-B781-DFD4569C7E51}" type="parTrans" cxnId="{AB769338-5D93-454E-AAB2-89557C602FF0}">
      <dgm:prSet/>
      <dgm:spPr/>
      <dgm:t>
        <a:bodyPr/>
        <a:lstStyle/>
        <a:p>
          <a:endParaRPr lang="en-SG"/>
        </a:p>
      </dgm:t>
    </dgm:pt>
    <dgm:pt modelId="{DC1E23ED-D9AC-422A-A8A3-377DE7503208}" type="sibTrans" cxnId="{AB769338-5D93-454E-AAB2-89557C602FF0}">
      <dgm:prSet/>
      <dgm:spPr/>
      <dgm:t>
        <a:bodyPr/>
        <a:lstStyle/>
        <a:p>
          <a:endParaRPr lang="en-SG"/>
        </a:p>
      </dgm:t>
    </dgm:pt>
    <dgm:pt modelId="{1A304CF0-5B19-4991-8EA8-2DA28A1576E7}">
      <dgm:prSet/>
      <dgm:spPr/>
      <dgm:t>
        <a:bodyPr/>
        <a:lstStyle/>
        <a:p>
          <a:r>
            <a:rPr lang="en-US" dirty="0"/>
            <a:t>SBRO experiment started with 15 mins service duration + 110 sec flushing duration</a:t>
          </a:r>
          <a:endParaRPr lang="en-SG" dirty="0"/>
        </a:p>
      </dgm:t>
    </dgm:pt>
    <dgm:pt modelId="{AC875DED-8FA4-46CC-A776-765C8049B2D6}" type="parTrans" cxnId="{64CB0B72-15DE-43B2-A4F8-1E10C6C7D48F}">
      <dgm:prSet/>
      <dgm:spPr/>
      <dgm:t>
        <a:bodyPr/>
        <a:lstStyle/>
        <a:p>
          <a:endParaRPr lang="en-SG"/>
        </a:p>
      </dgm:t>
    </dgm:pt>
    <dgm:pt modelId="{336D1AD4-5E00-450B-8A45-D79CA68A4639}" type="sibTrans" cxnId="{64CB0B72-15DE-43B2-A4F8-1E10C6C7D48F}">
      <dgm:prSet/>
      <dgm:spPr/>
      <dgm:t>
        <a:bodyPr/>
        <a:lstStyle/>
        <a:p>
          <a:endParaRPr lang="en-US"/>
        </a:p>
      </dgm:t>
    </dgm:pt>
    <dgm:pt modelId="{A72876E2-5600-45DA-B633-8D0CBFB66CE9}" type="pres">
      <dgm:prSet presAssocID="{3D8CCA84-0703-4EBF-ADD7-7E59E6CF1A58}" presName="outerComposite" presStyleCnt="0">
        <dgm:presLayoutVars>
          <dgm:chMax val="5"/>
          <dgm:dir/>
          <dgm:resizeHandles val="exact"/>
        </dgm:presLayoutVars>
      </dgm:prSet>
      <dgm:spPr/>
    </dgm:pt>
    <dgm:pt modelId="{BAD0DE01-EA1C-4E60-BA1C-EF6FA6B5F654}" type="pres">
      <dgm:prSet presAssocID="{3D8CCA84-0703-4EBF-ADD7-7E59E6CF1A58}" presName="dummyMaxCanvas" presStyleCnt="0">
        <dgm:presLayoutVars/>
      </dgm:prSet>
      <dgm:spPr/>
    </dgm:pt>
    <dgm:pt modelId="{D0F97E4A-29DE-4DA3-97C8-D8C5258C4C11}" type="pres">
      <dgm:prSet presAssocID="{3D8CCA84-0703-4EBF-ADD7-7E59E6CF1A58}" presName="FiveNodes_1" presStyleLbl="node1" presStyleIdx="0" presStyleCnt="5">
        <dgm:presLayoutVars>
          <dgm:bulletEnabled val="1"/>
        </dgm:presLayoutVars>
      </dgm:prSet>
      <dgm:spPr/>
    </dgm:pt>
    <dgm:pt modelId="{2814957F-B73C-4BCA-B311-4AFF446AFEC3}" type="pres">
      <dgm:prSet presAssocID="{3D8CCA84-0703-4EBF-ADD7-7E59E6CF1A58}" presName="FiveNodes_2" presStyleLbl="node1" presStyleIdx="1" presStyleCnt="5">
        <dgm:presLayoutVars>
          <dgm:bulletEnabled val="1"/>
        </dgm:presLayoutVars>
      </dgm:prSet>
      <dgm:spPr/>
    </dgm:pt>
    <dgm:pt modelId="{3725049F-E989-4FEF-98A3-F69F1855F21A}" type="pres">
      <dgm:prSet presAssocID="{3D8CCA84-0703-4EBF-ADD7-7E59E6CF1A58}" presName="FiveNodes_3" presStyleLbl="node1" presStyleIdx="2" presStyleCnt="5">
        <dgm:presLayoutVars>
          <dgm:bulletEnabled val="1"/>
        </dgm:presLayoutVars>
      </dgm:prSet>
      <dgm:spPr/>
    </dgm:pt>
    <dgm:pt modelId="{9F4AE2D6-774E-4B55-B877-91D73333E360}" type="pres">
      <dgm:prSet presAssocID="{3D8CCA84-0703-4EBF-ADD7-7E59E6CF1A58}" presName="FiveNodes_4" presStyleLbl="node1" presStyleIdx="3" presStyleCnt="5">
        <dgm:presLayoutVars>
          <dgm:bulletEnabled val="1"/>
        </dgm:presLayoutVars>
      </dgm:prSet>
      <dgm:spPr/>
    </dgm:pt>
    <dgm:pt modelId="{1A8ED25D-54AA-498B-9CC6-4B952161BB24}" type="pres">
      <dgm:prSet presAssocID="{3D8CCA84-0703-4EBF-ADD7-7E59E6CF1A58}" presName="FiveNodes_5" presStyleLbl="node1" presStyleIdx="4" presStyleCnt="5">
        <dgm:presLayoutVars>
          <dgm:bulletEnabled val="1"/>
        </dgm:presLayoutVars>
      </dgm:prSet>
      <dgm:spPr/>
    </dgm:pt>
    <dgm:pt modelId="{09BDA720-F0E8-465E-AAA2-9446CF1EE4F4}" type="pres">
      <dgm:prSet presAssocID="{3D8CCA84-0703-4EBF-ADD7-7E59E6CF1A58}" presName="FiveConn_1-2" presStyleLbl="fgAccFollowNode1" presStyleIdx="0" presStyleCnt="4">
        <dgm:presLayoutVars>
          <dgm:bulletEnabled val="1"/>
        </dgm:presLayoutVars>
      </dgm:prSet>
      <dgm:spPr/>
    </dgm:pt>
    <dgm:pt modelId="{C9B42BC7-4A0A-4626-B1BC-A6320E3C9DC1}" type="pres">
      <dgm:prSet presAssocID="{3D8CCA84-0703-4EBF-ADD7-7E59E6CF1A58}" presName="FiveConn_2-3" presStyleLbl="fgAccFollowNode1" presStyleIdx="1" presStyleCnt="4">
        <dgm:presLayoutVars>
          <dgm:bulletEnabled val="1"/>
        </dgm:presLayoutVars>
      </dgm:prSet>
      <dgm:spPr/>
    </dgm:pt>
    <dgm:pt modelId="{F67A544F-DF2B-46A9-875D-501DABE8E4DA}" type="pres">
      <dgm:prSet presAssocID="{3D8CCA84-0703-4EBF-ADD7-7E59E6CF1A58}" presName="FiveConn_3-4" presStyleLbl="fgAccFollowNode1" presStyleIdx="2" presStyleCnt="4">
        <dgm:presLayoutVars>
          <dgm:bulletEnabled val="1"/>
        </dgm:presLayoutVars>
      </dgm:prSet>
      <dgm:spPr/>
    </dgm:pt>
    <dgm:pt modelId="{646ED6DD-465B-4AA2-B844-7552AFB9CCCB}" type="pres">
      <dgm:prSet presAssocID="{3D8CCA84-0703-4EBF-ADD7-7E59E6CF1A58}" presName="FiveConn_4-5" presStyleLbl="fgAccFollowNode1" presStyleIdx="3" presStyleCnt="4">
        <dgm:presLayoutVars>
          <dgm:bulletEnabled val="1"/>
        </dgm:presLayoutVars>
      </dgm:prSet>
      <dgm:spPr/>
    </dgm:pt>
    <dgm:pt modelId="{583288D4-34DF-40FF-AF63-4EF32070BCF9}" type="pres">
      <dgm:prSet presAssocID="{3D8CCA84-0703-4EBF-ADD7-7E59E6CF1A58}" presName="FiveNodes_1_text" presStyleLbl="node1" presStyleIdx="4" presStyleCnt="5">
        <dgm:presLayoutVars>
          <dgm:bulletEnabled val="1"/>
        </dgm:presLayoutVars>
      </dgm:prSet>
      <dgm:spPr/>
    </dgm:pt>
    <dgm:pt modelId="{9C37B7C8-0C1A-4287-A103-2A38C2F04026}" type="pres">
      <dgm:prSet presAssocID="{3D8CCA84-0703-4EBF-ADD7-7E59E6CF1A58}" presName="FiveNodes_2_text" presStyleLbl="node1" presStyleIdx="4" presStyleCnt="5">
        <dgm:presLayoutVars>
          <dgm:bulletEnabled val="1"/>
        </dgm:presLayoutVars>
      </dgm:prSet>
      <dgm:spPr/>
    </dgm:pt>
    <dgm:pt modelId="{42F2EB0F-21B8-4E54-8611-6FFA3078EA2F}" type="pres">
      <dgm:prSet presAssocID="{3D8CCA84-0703-4EBF-ADD7-7E59E6CF1A58}" presName="FiveNodes_3_text" presStyleLbl="node1" presStyleIdx="4" presStyleCnt="5">
        <dgm:presLayoutVars>
          <dgm:bulletEnabled val="1"/>
        </dgm:presLayoutVars>
      </dgm:prSet>
      <dgm:spPr/>
    </dgm:pt>
    <dgm:pt modelId="{A9F7ED3A-219B-42C0-BA06-A5686A0A96C1}" type="pres">
      <dgm:prSet presAssocID="{3D8CCA84-0703-4EBF-ADD7-7E59E6CF1A58}" presName="FiveNodes_4_text" presStyleLbl="node1" presStyleIdx="4" presStyleCnt="5">
        <dgm:presLayoutVars>
          <dgm:bulletEnabled val="1"/>
        </dgm:presLayoutVars>
      </dgm:prSet>
      <dgm:spPr/>
    </dgm:pt>
    <dgm:pt modelId="{BFB0661D-6D6B-4185-8315-79CEA4AE8343}" type="pres">
      <dgm:prSet presAssocID="{3D8CCA84-0703-4EBF-ADD7-7E59E6CF1A58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066CC08-179D-4677-BDB7-982776B1FBFD}" type="presOf" srcId="{CD1FDE3F-CD0C-45F6-A0B6-E4E97D4AFB60}" destId="{D0F97E4A-29DE-4DA3-97C8-D8C5258C4C11}" srcOrd="0" destOrd="0" presId="urn:microsoft.com/office/officeart/2005/8/layout/vProcess5"/>
    <dgm:cxn modelId="{9F85BE11-2F2B-47F1-9CC3-FE9A303475C5}" type="presOf" srcId="{DB50A25F-8C2F-4513-A781-EAA7813B84FC}" destId="{9C37B7C8-0C1A-4287-A103-2A38C2F04026}" srcOrd="1" destOrd="0" presId="urn:microsoft.com/office/officeart/2005/8/layout/vProcess5"/>
    <dgm:cxn modelId="{DC30A713-B25E-4B1E-81FB-2618B9588516}" srcId="{3D8CCA84-0703-4EBF-ADD7-7E59E6CF1A58}" destId="{CD1FDE3F-CD0C-45F6-A0B6-E4E97D4AFB60}" srcOrd="0" destOrd="0" parTransId="{D5275434-08B3-4FF7-B568-7A9855EABAFD}" sibTransId="{4D961FED-3E88-4495-B0B5-1F96AD1D162B}"/>
    <dgm:cxn modelId="{242AD123-0E09-40FA-BB6D-BE25C28068FE}" type="presOf" srcId="{784E6598-7A07-462C-9213-4A07C2498033}" destId="{9F4AE2D6-774E-4B55-B877-91D73333E360}" srcOrd="0" destOrd="0" presId="urn:microsoft.com/office/officeart/2005/8/layout/vProcess5"/>
    <dgm:cxn modelId="{35090E2F-2502-4884-8488-B0993179FF54}" type="presOf" srcId="{DC1E23ED-D9AC-422A-A8A3-377DE7503208}" destId="{646ED6DD-465B-4AA2-B844-7552AFB9CCCB}" srcOrd="0" destOrd="0" presId="urn:microsoft.com/office/officeart/2005/8/layout/vProcess5"/>
    <dgm:cxn modelId="{AB769338-5D93-454E-AAB2-89557C602FF0}" srcId="{3D8CCA84-0703-4EBF-ADD7-7E59E6CF1A58}" destId="{784E6598-7A07-462C-9213-4A07C2498033}" srcOrd="3" destOrd="0" parTransId="{7F6C967B-14AC-4A33-B781-DFD4569C7E51}" sibTransId="{DC1E23ED-D9AC-422A-A8A3-377DE7503208}"/>
    <dgm:cxn modelId="{D5D01A46-8F89-46B7-91E5-48E72B8A31D3}" type="presOf" srcId="{DB50A25F-8C2F-4513-A781-EAA7813B84FC}" destId="{2814957F-B73C-4BCA-B311-4AFF446AFEC3}" srcOrd="0" destOrd="0" presId="urn:microsoft.com/office/officeart/2005/8/layout/vProcess5"/>
    <dgm:cxn modelId="{7B03D44E-DC68-4925-B351-F2E149B468DA}" type="presOf" srcId="{1A304CF0-5B19-4991-8EA8-2DA28A1576E7}" destId="{1A8ED25D-54AA-498B-9CC6-4B952161BB24}" srcOrd="0" destOrd="0" presId="urn:microsoft.com/office/officeart/2005/8/layout/vProcess5"/>
    <dgm:cxn modelId="{64CB0B72-15DE-43B2-A4F8-1E10C6C7D48F}" srcId="{3D8CCA84-0703-4EBF-ADD7-7E59E6CF1A58}" destId="{1A304CF0-5B19-4991-8EA8-2DA28A1576E7}" srcOrd="4" destOrd="0" parTransId="{AC875DED-8FA4-46CC-A776-765C8049B2D6}" sibTransId="{336D1AD4-5E00-450B-8A45-D79CA68A4639}"/>
    <dgm:cxn modelId="{85B73685-935D-47D0-A295-3BADA7012BC6}" srcId="{3D8CCA84-0703-4EBF-ADD7-7E59E6CF1A58}" destId="{58C3E3A7-0CEB-4CDA-ACB9-04D5CF08DC5D}" srcOrd="2" destOrd="0" parTransId="{5B8E5682-3673-43F4-808A-CF0E5BBB3F6B}" sibTransId="{9989C689-1B23-4DC2-B0F3-604097B3A48D}"/>
    <dgm:cxn modelId="{CD6C3A87-4557-4F33-9DD3-40E9CF28C0BE}" type="presOf" srcId="{1A304CF0-5B19-4991-8EA8-2DA28A1576E7}" destId="{BFB0661D-6D6B-4185-8315-79CEA4AE8343}" srcOrd="1" destOrd="0" presId="urn:microsoft.com/office/officeart/2005/8/layout/vProcess5"/>
    <dgm:cxn modelId="{5114F68F-9255-47E0-83B8-83AAC4B0D0D4}" type="presOf" srcId="{784E6598-7A07-462C-9213-4A07C2498033}" destId="{A9F7ED3A-219B-42C0-BA06-A5686A0A96C1}" srcOrd="1" destOrd="0" presId="urn:microsoft.com/office/officeart/2005/8/layout/vProcess5"/>
    <dgm:cxn modelId="{31DFB095-7403-4431-8EF6-5F072B5522B9}" type="presOf" srcId="{CD1FDE3F-CD0C-45F6-A0B6-E4E97D4AFB60}" destId="{583288D4-34DF-40FF-AF63-4EF32070BCF9}" srcOrd="1" destOrd="0" presId="urn:microsoft.com/office/officeart/2005/8/layout/vProcess5"/>
    <dgm:cxn modelId="{DBF79BB5-0B56-4527-89DE-FF33B66C3CC8}" type="presOf" srcId="{1D5A2ED8-8CE9-40A6-93C7-AC2943BBD544}" destId="{C9B42BC7-4A0A-4626-B1BC-A6320E3C9DC1}" srcOrd="0" destOrd="0" presId="urn:microsoft.com/office/officeart/2005/8/layout/vProcess5"/>
    <dgm:cxn modelId="{C87A3FB7-437A-40BA-8A16-DD5406693324}" type="presOf" srcId="{58C3E3A7-0CEB-4CDA-ACB9-04D5CF08DC5D}" destId="{42F2EB0F-21B8-4E54-8611-6FFA3078EA2F}" srcOrd="1" destOrd="0" presId="urn:microsoft.com/office/officeart/2005/8/layout/vProcess5"/>
    <dgm:cxn modelId="{F84264C4-784A-47FB-8C97-C10CC3F6C02B}" srcId="{3D8CCA84-0703-4EBF-ADD7-7E59E6CF1A58}" destId="{DB50A25F-8C2F-4513-A781-EAA7813B84FC}" srcOrd="1" destOrd="0" parTransId="{84391846-F19C-4B35-86D9-0826AA1FB53A}" sibTransId="{1D5A2ED8-8CE9-40A6-93C7-AC2943BBD544}"/>
    <dgm:cxn modelId="{21F901C7-3A74-4647-B0FD-BC3BD7EA2E15}" type="presOf" srcId="{3D8CCA84-0703-4EBF-ADD7-7E59E6CF1A58}" destId="{A72876E2-5600-45DA-B633-8D0CBFB66CE9}" srcOrd="0" destOrd="0" presId="urn:microsoft.com/office/officeart/2005/8/layout/vProcess5"/>
    <dgm:cxn modelId="{B74FD0D2-6A4A-4B46-9796-AAD07E247ACC}" type="presOf" srcId="{9989C689-1B23-4DC2-B0F3-604097B3A48D}" destId="{F67A544F-DF2B-46A9-875D-501DABE8E4DA}" srcOrd="0" destOrd="0" presId="urn:microsoft.com/office/officeart/2005/8/layout/vProcess5"/>
    <dgm:cxn modelId="{376A87DE-9FBC-42F6-BF22-2F40857C2816}" type="presOf" srcId="{58C3E3A7-0CEB-4CDA-ACB9-04D5CF08DC5D}" destId="{3725049F-E989-4FEF-98A3-F69F1855F21A}" srcOrd="0" destOrd="0" presId="urn:microsoft.com/office/officeart/2005/8/layout/vProcess5"/>
    <dgm:cxn modelId="{590282EF-521C-4B5B-AB27-89F0CC3C93AC}" type="presOf" srcId="{4D961FED-3E88-4495-B0B5-1F96AD1D162B}" destId="{09BDA720-F0E8-465E-AAA2-9446CF1EE4F4}" srcOrd="0" destOrd="0" presId="urn:microsoft.com/office/officeart/2005/8/layout/vProcess5"/>
    <dgm:cxn modelId="{8398C3FD-4083-4C18-ABED-BB1261B805D7}" type="presParOf" srcId="{A72876E2-5600-45DA-B633-8D0CBFB66CE9}" destId="{BAD0DE01-EA1C-4E60-BA1C-EF6FA6B5F654}" srcOrd="0" destOrd="0" presId="urn:microsoft.com/office/officeart/2005/8/layout/vProcess5"/>
    <dgm:cxn modelId="{793826DA-6099-49A7-ACC5-321179D4D9B9}" type="presParOf" srcId="{A72876E2-5600-45DA-B633-8D0CBFB66CE9}" destId="{D0F97E4A-29DE-4DA3-97C8-D8C5258C4C11}" srcOrd="1" destOrd="0" presId="urn:microsoft.com/office/officeart/2005/8/layout/vProcess5"/>
    <dgm:cxn modelId="{ED9DC8D5-8B42-4687-AB52-D85DB9E738A5}" type="presParOf" srcId="{A72876E2-5600-45DA-B633-8D0CBFB66CE9}" destId="{2814957F-B73C-4BCA-B311-4AFF446AFEC3}" srcOrd="2" destOrd="0" presId="urn:microsoft.com/office/officeart/2005/8/layout/vProcess5"/>
    <dgm:cxn modelId="{F39F5736-23AA-4636-907A-3353ED5C4300}" type="presParOf" srcId="{A72876E2-5600-45DA-B633-8D0CBFB66CE9}" destId="{3725049F-E989-4FEF-98A3-F69F1855F21A}" srcOrd="3" destOrd="0" presId="urn:microsoft.com/office/officeart/2005/8/layout/vProcess5"/>
    <dgm:cxn modelId="{647C0E8D-2833-400C-B06A-9ACDD62230F8}" type="presParOf" srcId="{A72876E2-5600-45DA-B633-8D0CBFB66CE9}" destId="{9F4AE2D6-774E-4B55-B877-91D73333E360}" srcOrd="4" destOrd="0" presId="urn:microsoft.com/office/officeart/2005/8/layout/vProcess5"/>
    <dgm:cxn modelId="{6940014F-E123-4745-A46D-BD28B9D7C7F2}" type="presParOf" srcId="{A72876E2-5600-45DA-B633-8D0CBFB66CE9}" destId="{1A8ED25D-54AA-498B-9CC6-4B952161BB24}" srcOrd="5" destOrd="0" presId="urn:microsoft.com/office/officeart/2005/8/layout/vProcess5"/>
    <dgm:cxn modelId="{32B33CB3-2580-4676-AABD-7FCB8ED33B46}" type="presParOf" srcId="{A72876E2-5600-45DA-B633-8D0CBFB66CE9}" destId="{09BDA720-F0E8-465E-AAA2-9446CF1EE4F4}" srcOrd="6" destOrd="0" presId="urn:microsoft.com/office/officeart/2005/8/layout/vProcess5"/>
    <dgm:cxn modelId="{C37D2E0B-C463-4E66-BA8D-2EC806A6AD5C}" type="presParOf" srcId="{A72876E2-5600-45DA-B633-8D0CBFB66CE9}" destId="{C9B42BC7-4A0A-4626-B1BC-A6320E3C9DC1}" srcOrd="7" destOrd="0" presId="urn:microsoft.com/office/officeart/2005/8/layout/vProcess5"/>
    <dgm:cxn modelId="{D745E39A-943C-47F6-887F-6A476CAEB5D8}" type="presParOf" srcId="{A72876E2-5600-45DA-B633-8D0CBFB66CE9}" destId="{F67A544F-DF2B-46A9-875D-501DABE8E4DA}" srcOrd="8" destOrd="0" presId="urn:microsoft.com/office/officeart/2005/8/layout/vProcess5"/>
    <dgm:cxn modelId="{2104CE1D-EAEC-4F51-ADE0-D252842BCBB3}" type="presParOf" srcId="{A72876E2-5600-45DA-B633-8D0CBFB66CE9}" destId="{646ED6DD-465B-4AA2-B844-7552AFB9CCCB}" srcOrd="9" destOrd="0" presId="urn:microsoft.com/office/officeart/2005/8/layout/vProcess5"/>
    <dgm:cxn modelId="{A52B31FF-0887-466E-97C9-C13CF3FE758A}" type="presParOf" srcId="{A72876E2-5600-45DA-B633-8D0CBFB66CE9}" destId="{583288D4-34DF-40FF-AF63-4EF32070BCF9}" srcOrd="10" destOrd="0" presId="urn:microsoft.com/office/officeart/2005/8/layout/vProcess5"/>
    <dgm:cxn modelId="{78F35163-83CA-4B85-8F3D-5845CBAD1C2F}" type="presParOf" srcId="{A72876E2-5600-45DA-B633-8D0CBFB66CE9}" destId="{9C37B7C8-0C1A-4287-A103-2A38C2F04026}" srcOrd="11" destOrd="0" presId="urn:microsoft.com/office/officeart/2005/8/layout/vProcess5"/>
    <dgm:cxn modelId="{B297D59B-806A-4956-B868-7B9C8C365FEB}" type="presParOf" srcId="{A72876E2-5600-45DA-B633-8D0CBFB66CE9}" destId="{42F2EB0F-21B8-4E54-8611-6FFA3078EA2F}" srcOrd="12" destOrd="0" presId="urn:microsoft.com/office/officeart/2005/8/layout/vProcess5"/>
    <dgm:cxn modelId="{693C25A5-873F-4828-B2F8-FFB3D6B41AC9}" type="presParOf" srcId="{A72876E2-5600-45DA-B633-8D0CBFB66CE9}" destId="{A9F7ED3A-219B-42C0-BA06-A5686A0A96C1}" srcOrd="13" destOrd="0" presId="urn:microsoft.com/office/officeart/2005/8/layout/vProcess5"/>
    <dgm:cxn modelId="{6F95DDF1-8612-46E1-A6F3-E98DD33521FD}" type="presParOf" srcId="{A72876E2-5600-45DA-B633-8D0CBFB66CE9}" destId="{BFB0661D-6D6B-4185-8315-79CEA4AE834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F97E4A-29DE-4DA3-97C8-D8C5258C4C11}">
      <dsp:nvSpPr>
        <dsp:cNvPr id="0" name=""/>
        <dsp:cNvSpPr/>
      </dsp:nvSpPr>
      <dsp:spPr>
        <a:xfrm>
          <a:off x="0" y="0"/>
          <a:ext cx="5965190" cy="88239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Mixing ratio LSR A2: HFW A1+A2: Chem Room = 1:1:0.03 (600 L: 600L: 16L) found out from bench test</a:t>
          </a:r>
        </a:p>
      </dsp:txBody>
      <dsp:txXfrm>
        <a:off x="25844" y="25844"/>
        <a:ext cx="4909776" cy="830708"/>
      </dsp:txXfrm>
    </dsp:sp>
    <dsp:sp modelId="{2814957F-B73C-4BCA-B311-4AFF446AFEC3}">
      <dsp:nvSpPr>
        <dsp:cNvPr id="0" name=""/>
        <dsp:cNvSpPr/>
      </dsp:nvSpPr>
      <dsp:spPr>
        <a:xfrm>
          <a:off x="445452" y="1004951"/>
          <a:ext cx="5965190" cy="882396"/>
        </a:xfrm>
        <a:prstGeom prst="roundRect">
          <a:avLst>
            <a:gd name="adj" fmla="val 10000"/>
          </a:avLst>
        </a:prstGeom>
        <a:solidFill>
          <a:schemeClr val="accent2">
            <a:hueOff val="-1029501"/>
            <a:satOff val="2026"/>
            <a:lumOff val="-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Fluoride = 307 mg/L in the mixture</a:t>
          </a:r>
        </a:p>
      </dsp:txBody>
      <dsp:txXfrm>
        <a:off x="471296" y="1030795"/>
        <a:ext cx="4894492" cy="830708"/>
      </dsp:txXfrm>
    </dsp:sp>
    <dsp:sp modelId="{3725049F-E989-4FEF-98A3-F69F1855F21A}">
      <dsp:nvSpPr>
        <dsp:cNvPr id="0" name=""/>
        <dsp:cNvSpPr/>
      </dsp:nvSpPr>
      <dsp:spPr>
        <a:xfrm>
          <a:off x="890904" y="2009902"/>
          <a:ext cx="5965190" cy="882396"/>
        </a:xfrm>
        <a:prstGeom prst="roundRect">
          <a:avLst>
            <a:gd name="adj" fmla="val 10000"/>
          </a:avLst>
        </a:prstGeom>
        <a:solidFill>
          <a:schemeClr val="accent2">
            <a:hueOff val="-2059003"/>
            <a:satOff val="4052"/>
            <a:lumOff val="-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To achieve the required amount of feed fluoride (F = 350 mg/L),  114 g </a:t>
          </a:r>
          <a:r>
            <a:rPr lang="en-US" sz="1600" kern="1200" dirty="0" err="1"/>
            <a:t>NaF</a:t>
          </a:r>
          <a:r>
            <a:rPr lang="en-US" sz="1600" kern="1200" dirty="0"/>
            <a:t> was added to make the feed solution for Run 1</a:t>
          </a:r>
        </a:p>
      </dsp:txBody>
      <dsp:txXfrm>
        <a:off x="916748" y="2035746"/>
        <a:ext cx="4894492" cy="830707"/>
      </dsp:txXfrm>
    </dsp:sp>
    <dsp:sp modelId="{9F4AE2D6-774E-4B55-B877-91D73333E360}">
      <dsp:nvSpPr>
        <dsp:cNvPr id="0" name=""/>
        <dsp:cNvSpPr/>
      </dsp:nvSpPr>
      <dsp:spPr>
        <a:xfrm>
          <a:off x="1336357" y="3014853"/>
          <a:ext cx="5965190" cy="882396"/>
        </a:xfrm>
        <a:prstGeom prst="roundRect">
          <a:avLst>
            <a:gd name="adj" fmla="val 10000"/>
          </a:avLst>
        </a:prstGeom>
        <a:solidFill>
          <a:schemeClr val="accent2">
            <a:hueOff val="-3088504"/>
            <a:satOff val="6078"/>
            <a:lumOff val="-13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 ppm Vitec 4000 was added into the feed tank</a:t>
          </a:r>
          <a:endParaRPr lang="en-SG" sz="1600" kern="1200" dirty="0"/>
        </a:p>
      </dsp:txBody>
      <dsp:txXfrm>
        <a:off x="1362201" y="3040697"/>
        <a:ext cx="4894492" cy="830707"/>
      </dsp:txXfrm>
    </dsp:sp>
    <dsp:sp modelId="{1A8ED25D-54AA-498B-9CC6-4B952161BB24}">
      <dsp:nvSpPr>
        <dsp:cNvPr id="0" name=""/>
        <dsp:cNvSpPr/>
      </dsp:nvSpPr>
      <dsp:spPr>
        <a:xfrm>
          <a:off x="1781809" y="4019804"/>
          <a:ext cx="5965190" cy="882396"/>
        </a:xfrm>
        <a:prstGeom prst="roundRect">
          <a:avLst>
            <a:gd name="adj" fmla="val 10000"/>
          </a:avLst>
        </a:prstGeom>
        <a:solidFill>
          <a:schemeClr val="accent2">
            <a:hueOff val="-4118005"/>
            <a:satOff val="8104"/>
            <a:lumOff val="-17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SBRO experiment started with 15 mins service duration + 110 sec flushing duration</a:t>
          </a:r>
          <a:endParaRPr lang="en-SG" sz="1600" kern="1200" dirty="0"/>
        </a:p>
      </dsp:txBody>
      <dsp:txXfrm>
        <a:off x="1807653" y="4045648"/>
        <a:ext cx="4894492" cy="830707"/>
      </dsp:txXfrm>
    </dsp:sp>
    <dsp:sp modelId="{09BDA720-F0E8-465E-AAA2-9446CF1EE4F4}">
      <dsp:nvSpPr>
        <dsp:cNvPr id="0" name=""/>
        <dsp:cNvSpPr/>
      </dsp:nvSpPr>
      <dsp:spPr>
        <a:xfrm>
          <a:off x="5391632" y="644639"/>
          <a:ext cx="573557" cy="57355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5520682" y="644639"/>
        <a:ext cx="315457" cy="431602"/>
      </dsp:txXfrm>
    </dsp:sp>
    <dsp:sp modelId="{C9B42BC7-4A0A-4626-B1BC-A6320E3C9DC1}">
      <dsp:nvSpPr>
        <dsp:cNvPr id="0" name=""/>
        <dsp:cNvSpPr/>
      </dsp:nvSpPr>
      <dsp:spPr>
        <a:xfrm>
          <a:off x="5837085" y="1649590"/>
          <a:ext cx="573557" cy="57355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017434"/>
            <a:satOff val="1823"/>
            <a:lumOff val="7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17434"/>
              <a:satOff val="1823"/>
              <a:lumOff val="7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5966135" y="1649590"/>
        <a:ext cx="315457" cy="431602"/>
      </dsp:txXfrm>
    </dsp:sp>
    <dsp:sp modelId="{F67A544F-DF2B-46A9-875D-501DABE8E4DA}">
      <dsp:nvSpPr>
        <dsp:cNvPr id="0" name=""/>
        <dsp:cNvSpPr/>
      </dsp:nvSpPr>
      <dsp:spPr>
        <a:xfrm>
          <a:off x="6282537" y="2639834"/>
          <a:ext cx="573557" cy="57355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034869"/>
            <a:satOff val="3646"/>
            <a:lumOff val="15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034869"/>
              <a:satOff val="3646"/>
              <a:lumOff val="1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6411587" y="2639834"/>
        <a:ext cx="315457" cy="431602"/>
      </dsp:txXfrm>
    </dsp:sp>
    <dsp:sp modelId="{646ED6DD-465B-4AA2-B844-7552AFB9CCCB}">
      <dsp:nvSpPr>
        <dsp:cNvPr id="0" name=""/>
        <dsp:cNvSpPr/>
      </dsp:nvSpPr>
      <dsp:spPr>
        <a:xfrm>
          <a:off x="6727990" y="3654590"/>
          <a:ext cx="573557" cy="57355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3052303"/>
            <a:satOff val="5469"/>
            <a:lumOff val="23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052303"/>
              <a:satOff val="5469"/>
              <a:lumOff val="2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2500" kern="1200"/>
        </a:p>
      </dsp:txBody>
      <dsp:txXfrm>
        <a:off x="6857040" y="3654590"/>
        <a:ext cx="315457" cy="431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32552E-0580-46E8-91C7-EA0450F6AE52}" type="datetimeFigureOut">
              <a:rPr lang="en-SG" smtClean="0"/>
              <a:t>7/3/2024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231488-F707-4217-9833-2263A7AF05A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183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Taking video for the setup, membrane autopsy after the end of the run?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231488-F707-4217-9833-2263A7AF05A6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3696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971E118A-5B23-9AE8-090E-4FE979FE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66E81-A6FD-483E-B1C2-448F45B4E1A9}" type="datetime1">
              <a:rPr lang="en-SG" smtClean="0"/>
              <a:t>7/3/2024</a:t>
            </a:fld>
            <a:endParaRPr lang="en-SG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180DADA0-08E4-4CF8-BEF9-215EAA42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E9DC4DEA-06BB-2B29-B98D-47984B03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16185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846" userDrawn="1">
          <p15:clr>
            <a:srgbClr val="FBAE40"/>
          </p15:clr>
        </p15:guide>
        <p15:guide id="3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71E65-38F8-56BC-3143-201E85EE41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241" y="365125"/>
            <a:ext cx="10794433" cy="1325563"/>
          </a:xfrm>
        </p:spPr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54F8A-02AF-5FD2-7790-F72816717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242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C19D8-C678-C065-81CD-EF41A4568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242" y="2505075"/>
            <a:ext cx="5157787" cy="33721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420A7-C9B1-B1AA-897F-69844A820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5636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6814D7-C987-8166-10C5-069D880F7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5636" y="2505075"/>
            <a:ext cx="5183188" cy="33721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113AFF-FFAA-8937-6D7E-A887BEC17133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5E11A4D-4F0D-E0C7-5CD9-1C4B4F0562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030DB0BD-0A2A-1F24-0A81-AD3EC30A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DA8AD49-5CB1-E75C-B983-AF84E69E6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734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A836-25B2-343B-DC49-AC1369781B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3FCC9B4-B910-F702-7E73-D27A793E1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FA2BD4F-CA75-7D5C-56F7-4D1B42C64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AC715FB-2B82-0ED7-01D2-17F942ECAEF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91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6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A836-25B2-343B-DC49-AC1369781B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200" b="0" i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9BA542-3B5A-6A59-751D-9A4BDD75641B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DD3AF7C-AD4E-7D42-C91C-ABF26ABC97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FCFEA-140E-BE7D-9CBB-64F3001C6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D6650A-1167-8A94-D577-38EE1DE49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207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7019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D6856-6831-AFAF-A531-255DEF3D16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457200"/>
            <a:ext cx="4076700" cy="1600200"/>
          </a:xfrm>
        </p:spPr>
        <p:txBody>
          <a:bodyPr anchor="b"/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C5232-AD1D-5301-4B03-C85EE5ED1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457201"/>
            <a:ext cx="6313487" cy="5403850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96FB6-DC34-1ED4-F3FB-95C053C58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5325" y="2057400"/>
            <a:ext cx="4076700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A92800-128B-E291-382B-584DB82B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8623560-1370-3233-22C7-F43F5ACE2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6D0904F-09C8-E56B-1C2B-E8B49C138F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32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7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D6856-6831-AFAF-A531-255DEF3D16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457200"/>
            <a:ext cx="4076700" cy="1600200"/>
          </a:xfrm>
        </p:spPr>
        <p:txBody>
          <a:bodyPr anchor="b"/>
          <a:lstStyle>
            <a:lvl1pPr>
              <a:defRPr sz="3200" b="0" i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C5232-AD1D-5301-4B03-C85EE5ED1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457201"/>
            <a:ext cx="6313487" cy="5403850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96FB6-DC34-1ED4-F3FB-95C053C58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5325" y="2057400"/>
            <a:ext cx="4076700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0DD5B6-2E2C-B922-1CF7-47AE4154E80C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A3CB520-CC01-DAAC-8A46-56975F4D39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5052A1B-D7EA-FCAB-E8B4-952F36252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BBD4DAD-9D19-3E15-5C1B-C4DE3F573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6009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859EB-C277-880F-E081-6AFD8B132C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457200"/>
            <a:ext cx="3932237" cy="1600200"/>
          </a:xfrm>
        </p:spPr>
        <p:txBody>
          <a:bodyPr anchor="b"/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DB1FFE-9AE4-7B8A-C4A2-0B6C27BEF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313487" cy="487362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F634F-9AD5-1504-5BDB-24C9AE556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5325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F79213-F81E-EC6A-938D-24FF46D80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C74CB91-BEAD-DEDA-6ECF-F129472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4A78573-9FCC-4516-0302-D279EBAFCE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371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8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859EB-C277-880F-E081-6AFD8B132C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457200"/>
            <a:ext cx="3932237" cy="1600200"/>
          </a:xfrm>
        </p:spPr>
        <p:txBody>
          <a:bodyPr anchor="b"/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DB1FFE-9AE4-7B8A-C4A2-0B6C27BEF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3134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F634F-9AD5-1504-5BDB-24C9AE556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5325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F80F88-8C0D-9529-EB67-AE7FD2B98F97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F86052F-6B1C-4137-4915-E1B15BD2DF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71FE800-0EEC-B301-5A54-D3A2A27AE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B231FDC-20A0-32B9-CE76-5DA4116E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79982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E261-D537-A3A8-6461-77847D876D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601D3-50EF-C632-F0A1-2DB38C1AB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CC8CBC1-AF50-9EAB-1200-63F22D8B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7B903F7-23A5-3BA7-9AA9-09752154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353569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3123F6-244D-5CC2-C14C-5B02817069DC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E6B074-1C6E-5164-64BC-5A70016CA5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5325" y="365125"/>
            <a:ext cx="7877175" cy="5811838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3E5B907-2887-944B-576E-59CC37AA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58E2B99-BEBC-CD88-0334-608D82BD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839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14FDB85-D0E8-199D-A9A0-0337878ECB75}"/>
              </a:ext>
            </a:extLst>
          </p:cNvPr>
          <p:cNvSpPr/>
          <p:nvPr userDrawn="1"/>
        </p:nvSpPr>
        <p:spPr>
          <a:xfrm rot="10800000">
            <a:off x="6312024" y="3918012"/>
            <a:ext cx="5879976" cy="2939988"/>
          </a:xfrm>
          <a:custGeom>
            <a:avLst/>
            <a:gdLst>
              <a:gd name="connsiteX0" fmla="*/ 0 w 2664296"/>
              <a:gd name="connsiteY0" fmla="*/ 0 h 1332148"/>
              <a:gd name="connsiteX1" fmla="*/ 2664296 w 2664296"/>
              <a:gd name="connsiteY1" fmla="*/ 0 h 1332148"/>
              <a:gd name="connsiteX2" fmla="*/ 1332148 w 2664296"/>
              <a:gd name="connsiteY2" fmla="*/ 1332148 h 1332148"/>
              <a:gd name="connsiteX3" fmla="*/ 0 w 2664296"/>
              <a:gd name="connsiteY3" fmla="*/ 0 h 133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296" h="1332148">
                <a:moveTo>
                  <a:pt x="0" y="0"/>
                </a:moveTo>
                <a:lnTo>
                  <a:pt x="2664296" y="0"/>
                </a:lnTo>
                <a:cubicBezTo>
                  <a:pt x="2664296" y="735725"/>
                  <a:pt x="2067873" y="1332148"/>
                  <a:pt x="1332148" y="1332148"/>
                </a:cubicBezTo>
                <a:cubicBezTo>
                  <a:pt x="596423" y="1332148"/>
                  <a:pt x="0" y="73572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3000"/>
                </a:schemeClr>
              </a:gs>
              <a:gs pos="62000">
                <a:schemeClr val="accent1"/>
              </a:gs>
              <a:gs pos="99000">
                <a:schemeClr val="tx2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B594B-C53D-5C3C-130B-86188F593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122363"/>
            <a:ext cx="8425011" cy="2387600"/>
          </a:xfrm>
        </p:spPr>
        <p:txBody>
          <a:bodyPr lIns="0" anchor="b"/>
          <a:lstStyle>
            <a:lvl1pPr algn="l">
              <a:defRPr sz="60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1D143-BB6C-4006-4DF0-05A0968C3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3602038"/>
            <a:ext cx="6120755" cy="763066"/>
          </a:xfrm>
        </p:spPr>
        <p:txBody>
          <a:bodyPr lIns="0"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971E118A-5B23-9AE8-090E-4FE979FE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66E81-A6FD-483E-B1C2-448F45B4E1A9}" type="datetime1">
              <a:rPr lang="en-SG" smtClean="0"/>
              <a:t>7/3/2024</a:t>
            </a:fld>
            <a:endParaRPr lang="en-SG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180DADA0-08E4-4CF8-BEF9-215EAA42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E9DC4DEA-06BB-2B29-B98D-47984B03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t>‹#›</a:t>
            </a:fld>
            <a:endParaRPr lang="en-SG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420DCB4-9F6B-CACE-D512-81C3CE351F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5325" y="4941888"/>
            <a:ext cx="1944291" cy="28731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</a:lstStyle>
          <a:p>
            <a:pPr lvl="0"/>
            <a:r>
              <a:rPr lang="en-US"/>
              <a:t>Presenter Name</a:t>
            </a:r>
            <a:br>
              <a:rPr lang="en-US"/>
            </a:br>
            <a:endParaRPr lang="en-SG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9C31122E-7D7B-270B-8B4C-9636B26B578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4" y="5324240"/>
            <a:ext cx="1944291" cy="28731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</a:lstStyle>
          <a:p>
            <a:pPr lvl="0"/>
            <a:r>
              <a:rPr lang="en-US"/>
              <a:t>Date</a:t>
            </a:r>
            <a:endParaRPr lang="en-SG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4FA99D7-7148-CAB6-CB4A-CF2520E3F7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7026" y="545580"/>
            <a:ext cx="2428387" cy="529264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E3B48EB-5335-EDDD-48B3-E2B4ACEE2DC7}"/>
              </a:ext>
            </a:extLst>
          </p:cNvPr>
          <p:cNvSpPr/>
          <p:nvPr userDrawn="1"/>
        </p:nvSpPr>
        <p:spPr>
          <a:xfrm rot="5400000">
            <a:off x="7086453" y="1701849"/>
            <a:ext cx="6807396" cy="3403698"/>
          </a:xfrm>
          <a:custGeom>
            <a:avLst/>
            <a:gdLst>
              <a:gd name="connsiteX0" fmla="*/ 0 w 2664296"/>
              <a:gd name="connsiteY0" fmla="*/ 0 h 1332148"/>
              <a:gd name="connsiteX1" fmla="*/ 2664296 w 2664296"/>
              <a:gd name="connsiteY1" fmla="*/ 0 h 1332148"/>
              <a:gd name="connsiteX2" fmla="*/ 1332148 w 2664296"/>
              <a:gd name="connsiteY2" fmla="*/ 1332148 h 1332148"/>
              <a:gd name="connsiteX3" fmla="*/ 0 w 2664296"/>
              <a:gd name="connsiteY3" fmla="*/ 0 h 133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296" h="1332148">
                <a:moveTo>
                  <a:pt x="0" y="0"/>
                </a:moveTo>
                <a:lnTo>
                  <a:pt x="2664296" y="0"/>
                </a:lnTo>
                <a:cubicBezTo>
                  <a:pt x="2664296" y="735725"/>
                  <a:pt x="2067873" y="1332148"/>
                  <a:pt x="1332148" y="1332148"/>
                </a:cubicBezTo>
                <a:cubicBezTo>
                  <a:pt x="596423" y="1332148"/>
                  <a:pt x="0" y="735725"/>
                  <a:pt x="0" y="0"/>
                </a:cubicBezTo>
                <a:close/>
              </a:path>
            </a:pathLst>
          </a:custGeom>
          <a:gradFill flip="none" rotWithShape="1">
            <a:gsLst>
              <a:gs pos="84000">
                <a:schemeClr val="tx2"/>
              </a:gs>
              <a:gs pos="27000">
                <a:schemeClr val="accent2"/>
              </a:gs>
              <a:gs pos="65000">
                <a:schemeClr val="accent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SG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4F7E811-2273-2E72-50E9-DC02EFF34409}"/>
              </a:ext>
            </a:extLst>
          </p:cNvPr>
          <p:cNvSpPr/>
          <p:nvPr userDrawn="1"/>
        </p:nvSpPr>
        <p:spPr>
          <a:xfrm>
            <a:off x="7847856" y="0"/>
            <a:ext cx="1656184" cy="1245152"/>
          </a:xfrm>
          <a:custGeom>
            <a:avLst/>
            <a:gdLst>
              <a:gd name="connsiteX0" fmla="*/ 116493 w 1656184"/>
              <a:gd name="connsiteY0" fmla="*/ 0 h 1245152"/>
              <a:gd name="connsiteX1" fmla="*/ 1539691 w 1656184"/>
              <a:gd name="connsiteY1" fmla="*/ 0 h 1245152"/>
              <a:gd name="connsiteX2" fmla="*/ 1591108 w 1656184"/>
              <a:gd name="connsiteY2" fmla="*/ 94729 h 1245152"/>
              <a:gd name="connsiteX3" fmla="*/ 1656184 w 1656184"/>
              <a:gd name="connsiteY3" fmla="*/ 417060 h 1245152"/>
              <a:gd name="connsiteX4" fmla="*/ 828092 w 1656184"/>
              <a:gd name="connsiteY4" fmla="*/ 1245152 h 1245152"/>
              <a:gd name="connsiteX5" fmla="*/ 0 w 1656184"/>
              <a:gd name="connsiteY5" fmla="*/ 417060 h 1245152"/>
              <a:gd name="connsiteX6" fmla="*/ 65076 w 1656184"/>
              <a:gd name="connsiteY6" fmla="*/ 94729 h 1245152"/>
              <a:gd name="connsiteX7" fmla="*/ 116493 w 1656184"/>
              <a:gd name="connsiteY7" fmla="*/ 0 h 124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1245152">
                <a:moveTo>
                  <a:pt x="116493" y="0"/>
                </a:moveTo>
                <a:lnTo>
                  <a:pt x="1539691" y="0"/>
                </a:lnTo>
                <a:lnTo>
                  <a:pt x="1591108" y="94729"/>
                </a:lnTo>
                <a:cubicBezTo>
                  <a:pt x="1633012" y="193801"/>
                  <a:pt x="1656184" y="302724"/>
                  <a:pt x="1656184" y="417060"/>
                </a:cubicBezTo>
                <a:cubicBezTo>
                  <a:pt x="1656184" y="874403"/>
                  <a:pt x="1285435" y="1245152"/>
                  <a:pt x="828092" y="1245152"/>
                </a:cubicBezTo>
                <a:cubicBezTo>
                  <a:pt x="370749" y="1245152"/>
                  <a:pt x="0" y="874403"/>
                  <a:pt x="0" y="417060"/>
                </a:cubicBezTo>
                <a:cubicBezTo>
                  <a:pt x="0" y="302724"/>
                  <a:pt x="23172" y="193801"/>
                  <a:pt x="65076" y="94729"/>
                </a:cubicBezTo>
                <a:lnTo>
                  <a:pt x="11649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62000">
                <a:schemeClr val="accent1"/>
              </a:gs>
              <a:gs pos="99000">
                <a:schemeClr val="tx2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81123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846" userDrawn="1">
          <p15:clr>
            <a:srgbClr val="FBAE40"/>
          </p15:clr>
        </p15:guide>
        <p15:guide id="3" pos="43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E21B6-8BCC-7355-6F0B-31F7C41D8F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365125"/>
            <a:ext cx="10801349" cy="615603"/>
          </a:xfrm>
        </p:spPr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73837-DBDD-2337-C3B6-AD534813B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1825625"/>
            <a:ext cx="10801350" cy="4351338"/>
          </a:xfrm>
        </p:spPr>
        <p:txBody>
          <a:bodyPr l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35CEF-3F7D-BADF-008C-3EDDEC6F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3EA77-AE18-70EE-903C-50D1018C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DC459D5-E572-C7D8-6814-C848B92064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99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DC884B-FBBB-38EA-CD0A-B47DD1A7CFDB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9DD79E5-8573-CB95-42DE-B82F92DD63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5E21B6-8BCC-7355-6F0B-31F7C41D8F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365125"/>
            <a:ext cx="10801349" cy="615603"/>
          </a:xfrm>
        </p:spPr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73837-DBDD-2337-C3B6-AD534813B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1797154"/>
            <a:ext cx="10801350" cy="4351338"/>
          </a:xfrm>
        </p:spPr>
        <p:txBody>
          <a:bodyPr l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35CEF-3F7D-BADF-008C-3EDDEC6F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3EA77-AE18-70EE-903C-50D1018C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67321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CFC76-2228-6405-1283-0026211354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8934" y="864295"/>
            <a:ext cx="10515600" cy="2852737"/>
          </a:xfrm>
        </p:spPr>
        <p:txBody>
          <a:bodyPr lIns="0" anchor="b">
            <a:normAutofit/>
          </a:bodyPr>
          <a:lstStyle>
            <a:lvl1pPr>
              <a:defRPr sz="40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C422C-7DCB-4A77-77D8-54C91996D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508" y="3717032"/>
            <a:ext cx="105156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0DD87571-5A2C-A7B0-A795-6A7FD9830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1F1F8E6-6997-41CB-B50B-F072C7BFB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8E1026A-D82C-F17A-E477-FDC3C841FE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3493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CFC76-2228-6405-1283-0026211354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8934" y="864295"/>
            <a:ext cx="10515600" cy="2852737"/>
          </a:xfrm>
        </p:spPr>
        <p:txBody>
          <a:bodyPr lIns="0" anchor="b">
            <a:normAutofit/>
          </a:bodyPr>
          <a:lstStyle>
            <a:lvl1pPr>
              <a:defRPr sz="40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C422C-7DCB-4A77-77D8-54C91996D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508" y="3717032"/>
            <a:ext cx="105156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5C7B34-A7B8-7076-F2CD-83E7B7563C6C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680DA4-4F68-3593-1BDB-06D74F470D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A5C8D2B-607C-5D74-F48A-03E5C74BC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151C76-1CFD-CA96-4B7B-1A9E891D2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7328882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46F52-9961-5B3E-E96D-B84F2DAF44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22E50-2FF7-D771-3E2D-F629D6168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55D00-1119-741E-B956-F272CAACB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5075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F9AB36-A98B-688C-6EC5-AE88C330D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73F0B03-D375-4BFF-DE73-C55DF574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6175079-B27E-CB14-C863-5FE266E9D4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054" y="6308763"/>
            <a:ext cx="1451621" cy="3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138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46F52-9961-5B3E-E96D-B84F2DAF44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22E50-2FF7-D771-3E2D-F629D6168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55D00-1119-741E-B956-F272CAACB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797" y="1848200"/>
            <a:ext cx="5181600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984D5C-82B0-C7DE-992F-E4222859C9AF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gradFill>
            <a:gsLst>
              <a:gs pos="21000">
                <a:schemeClr val="accent2"/>
              </a:gs>
              <a:gs pos="100000">
                <a:srgbClr val="2D208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CCAB12F-E2D6-7A4B-EBC9-82FC430EBD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4508" y="6334474"/>
            <a:ext cx="1453553" cy="31680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9BB806-A458-1A55-803D-65FC3B2D6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9239" y="6310312"/>
            <a:ext cx="4114800" cy="365125"/>
          </a:xfrm>
        </p:spPr>
        <p:txBody>
          <a:bodyPr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SG"/>
              <a:t>GRADIANT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40029A5-AB4B-A9F3-CA7F-B4568098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939" y="6310312"/>
            <a:ext cx="495300" cy="365125"/>
          </a:xfrm>
        </p:spPr>
        <p:txBody>
          <a:bodyPr lIns="0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513DABA8-24B6-4A87-9CDE-D9BD6428BB24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7374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71E65-38F8-56BC-3143-201E85EE41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241" y="365125"/>
            <a:ext cx="10794433" cy="615603"/>
          </a:xfrm>
        </p:spPr>
        <p:txBody>
          <a:bodyPr lIns="0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Josefin Sans Light" panose="000004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54F8A-02AF-5FD2-7790-F72816717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242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C19D8-C678-C065-81CD-EF41A4568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242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420A7-C9B1-B1AA-897F-69844A820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5636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6814D7-C987-8166-10C5-069D880F7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5636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797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F0B83F-2589-10C7-38AE-8AA479B5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375" y="365125"/>
            <a:ext cx="10789300" cy="615603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3BCDD-50B0-F689-F6C1-8D6EBADD20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7375" y="1825625"/>
            <a:ext cx="10789300" cy="4351338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CF195-DEBD-647A-76FB-40B04B298B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1D779-8AEC-4808-B8EB-7E47C9B3B091}" type="datetime1">
              <a:rPr lang="en-SG" smtClean="0"/>
              <a:t>7/3/2024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DE67A-892F-C9CE-2448-6BDC4FBA4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FB663-536F-5716-18CB-B08B719CA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DABA8-24B6-4A87-9CDE-D9BD6428BB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7345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64" r:id="rId8"/>
    <p:sldLayoutId id="2147483663" r:id="rId9"/>
    <p:sldLayoutId id="2147483653" r:id="rId10"/>
    <p:sldLayoutId id="2147483654" r:id="rId11"/>
    <p:sldLayoutId id="2147483665" r:id="rId12"/>
    <p:sldLayoutId id="2147483655" r:id="rId13"/>
    <p:sldLayoutId id="2147483656" r:id="rId14"/>
    <p:sldLayoutId id="2147483666" r:id="rId15"/>
    <p:sldLayoutId id="2147483657" r:id="rId16"/>
    <p:sldLayoutId id="2147483667" r:id="rId17"/>
    <p:sldLayoutId id="2147483658" r:id="rId18"/>
    <p:sldLayoutId id="2147483659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Josefin Sans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242" userDrawn="1">
          <p15:clr>
            <a:srgbClr val="F26B43"/>
          </p15:clr>
        </p15:guide>
        <p15:guide id="4" orient="horz" pos="22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6393-3E64-C571-9337-F8937DBBA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899" y="1340768"/>
            <a:ext cx="8425011" cy="2304256"/>
          </a:xfrm>
        </p:spPr>
        <p:txBody>
          <a:bodyPr>
            <a:normAutofit/>
          </a:bodyPr>
          <a:lstStyle/>
          <a:p>
            <a:r>
              <a:rPr lang="en-SG"/>
              <a:t>Pilot Study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FF6AF-753F-FAE0-76D4-77A709052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899" y="3979788"/>
            <a:ext cx="7776864" cy="1512168"/>
          </a:xfrm>
        </p:spPr>
        <p:txBody>
          <a:bodyPr>
            <a:noAutofit/>
          </a:bodyPr>
          <a:lstStyle/>
          <a:p>
            <a:r>
              <a:rPr lang="en-US" dirty="0"/>
              <a:t>Client: </a:t>
            </a:r>
            <a:r>
              <a:rPr lang="en-US" dirty="0" err="1"/>
              <a:t>Exyte</a:t>
            </a:r>
            <a:endParaRPr lang="en-US" dirty="0"/>
          </a:p>
          <a:p>
            <a:r>
              <a:rPr lang="en-US" dirty="0"/>
              <a:t>Location: Singapore</a:t>
            </a:r>
          </a:p>
          <a:p>
            <a:r>
              <a:rPr lang="en-US" dirty="0"/>
              <a:t>Date : 06 Mar 2024</a:t>
            </a:r>
            <a:endParaRPr lang="en-S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9BB988-BDAE-8D9C-72FE-2D8CAA220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19315"/>
            <a:ext cx="4362450" cy="2733675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CB7503C6-576F-C984-FB94-69EE45537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752" y="4193108"/>
            <a:ext cx="2760491" cy="113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174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3A583-0E96-2C26-1839-25FC87D30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1 – Feed pressure and permeate flowrate profile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E65B38-C675-D142-0D11-489B2B57B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22B013-648E-52E4-AB5D-0DD895CF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10</a:t>
            </a:fld>
            <a:endParaRPr lang="en-SG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23747F2-247C-08DB-A94E-F65F50683D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6342488"/>
              </p:ext>
            </p:extLst>
          </p:nvPr>
        </p:nvGraphicFramePr>
        <p:xfrm>
          <a:off x="695325" y="1825625"/>
          <a:ext cx="1080135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91987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439BC-06F0-1CAE-CFC2-10426F3AD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Run 1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56551-3A8D-7B6B-97E5-6431F797A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F = 366 mg/L (&gt;350 mg/L)</a:t>
            </a:r>
          </a:p>
          <a:p>
            <a:r>
              <a:rPr lang="en-US" dirty="0"/>
              <a:t>Recovery = 78% (&gt;75%)</a:t>
            </a:r>
          </a:p>
          <a:p>
            <a:r>
              <a:rPr lang="en-US" dirty="0"/>
              <a:t>Effluent F = 8 mg/L (&lt;10 mg/L)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5D9203-EB90-A3AA-00A7-9DBF1496C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7F1FA4-D14A-F7A5-13DE-067B437DB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801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D3497-BCD1-EFE4-6C83-C304B91BE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conditions – Run 2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D5EFE-6D1B-C395-C48C-2C8E3A92C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Feed water volume = 1350 L</a:t>
            </a:r>
          </a:p>
          <a:p>
            <a:r>
              <a:rPr lang="en-US" dirty="0"/>
              <a:t>Feed water fluoride = 353.5 - 409 mg/L </a:t>
            </a:r>
          </a:p>
          <a:p>
            <a:r>
              <a:rPr lang="en-US" dirty="0"/>
              <a:t>Feed flowrate = 7.7 – 7.9 LPM (0.46 – 0.47 m3/</a:t>
            </a:r>
            <a:r>
              <a:rPr lang="en-US" dirty="0" err="1"/>
              <a:t>hr</a:t>
            </a:r>
            <a:r>
              <a:rPr lang="en-US" dirty="0"/>
              <a:t>)</a:t>
            </a:r>
          </a:p>
          <a:p>
            <a:r>
              <a:rPr lang="en-US" dirty="0"/>
              <a:t>Permeate flowrate = 6.0 - 6.1 LPM (0.36 m3/</a:t>
            </a:r>
            <a:r>
              <a:rPr lang="en-US" dirty="0" err="1"/>
              <a:t>hr</a:t>
            </a:r>
            <a:r>
              <a:rPr lang="en-US" dirty="0"/>
              <a:t>)</a:t>
            </a:r>
          </a:p>
          <a:p>
            <a:r>
              <a:rPr lang="en-US" dirty="0"/>
              <a:t>SBRO service duration = 15 mins, flushing duration 110 sec</a:t>
            </a:r>
          </a:p>
          <a:p>
            <a:r>
              <a:rPr lang="en-SG" dirty="0"/>
              <a:t>Recovery = 75.5 – 78.6%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E1402-0DB4-E60D-D699-E32BB28A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FB90A-BBB3-85B5-6A63-C83DC4D5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3828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1D5C-D1F9-4DF2-47B1-B4384211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80" y="0"/>
            <a:ext cx="10801349" cy="615603"/>
          </a:xfrm>
        </p:spPr>
        <p:txBody>
          <a:bodyPr/>
          <a:lstStyle/>
          <a:p>
            <a:r>
              <a:rPr lang="en-US" dirty="0"/>
              <a:t>Run 2 Feed water analysis 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BB6B-36A3-0076-5EC1-74991DC6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CC9B7-8C1B-EC10-3EE0-CA54886A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13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3601CD-FA56-97F0-5C4A-0E1D24579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32358"/>
              </p:ext>
            </p:extLst>
          </p:nvPr>
        </p:nvGraphicFramePr>
        <p:xfrm>
          <a:off x="1941382" y="589761"/>
          <a:ext cx="7925950" cy="6231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8086">
                  <a:extLst>
                    <a:ext uri="{9D8B030D-6E8A-4147-A177-3AD203B41FA5}">
                      <a16:colId xmlns:a16="http://schemas.microsoft.com/office/drawing/2014/main" val="1513219908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2160684150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744542983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3716966862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185932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Sample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Feed  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Feed 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Feed 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Feed 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47400"/>
                  </a:ext>
                </a:extLst>
              </a:tr>
              <a:tr h="2767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 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6.45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6.85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7.02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7.06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28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Conductivity </a:t>
                      </a:r>
                      <a:r>
                        <a:rPr lang="en-US" sz="1200" dirty="0">
                          <a:latin typeface="+mn-lt"/>
                        </a:rPr>
                        <a:t>(µS/cm)</a:t>
                      </a:r>
                      <a:endParaRPr lang="en-SG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2280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2130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2203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2200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0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Bicarbonate alkalinity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20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Fluoride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409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353.5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381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403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711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Chloride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23.4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31.4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26.9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22.3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2025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Phosphate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7.92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4.87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3.01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950815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Sulfate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4.89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6.15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5.72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5.88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43080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Nitrate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91.2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109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53101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Ammonium as NH4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19.4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20904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Aluminium</a:t>
                      </a:r>
                      <a:r>
                        <a:rPr lang="en-US" sz="1200" dirty="0"/>
                        <a:t>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0.158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656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Boron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2.88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3.53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1.18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1.87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567759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Calcium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0.127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4652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Magnesium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3859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Iron as Fe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0.141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0.146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3644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Potassium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0.885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1.145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0.907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381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Silica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21.3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22.9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28.1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272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Sodium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529.3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475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479.1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527.8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4670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TOC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6.43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14.5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727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TDS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1145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1047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1106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1114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49627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CC84873-B6F8-5F95-93EF-B7EA78227C7E}"/>
              </a:ext>
            </a:extLst>
          </p:cNvPr>
          <p:cNvSpPr/>
          <p:nvPr/>
        </p:nvSpPr>
        <p:spPr>
          <a:xfrm>
            <a:off x="3961983" y="1952660"/>
            <a:ext cx="6055319" cy="36512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97196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1D5C-D1F9-4DF2-47B1-B4384211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80" y="0"/>
            <a:ext cx="10801349" cy="615603"/>
          </a:xfrm>
        </p:spPr>
        <p:txBody>
          <a:bodyPr/>
          <a:lstStyle/>
          <a:p>
            <a:r>
              <a:rPr lang="en-US" dirty="0"/>
              <a:t>Run 2 Permeate analysis 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BB6B-36A3-0076-5EC1-74991DC6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CC9B7-8C1B-EC10-3EE0-CA54886A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14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3601CD-FA56-97F0-5C4A-0E1D24579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640246"/>
              </p:ext>
            </p:extLst>
          </p:nvPr>
        </p:nvGraphicFramePr>
        <p:xfrm>
          <a:off x="1418366" y="615603"/>
          <a:ext cx="9221917" cy="5264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8582">
                  <a:extLst>
                    <a:ext uri="{9D8B030D-6E8A-4147-A177-3AD203B41FA5}">
                      <a16:colId xmlns:a16="http://schemas.microsoft.com/office/drawing/2014/main" val="1513219908"/>
                    </a:ext>
                  </a:extLst>
                </a:gridCol>
                <a:gridCol w="1452667">
                  <a:extLst>
                    <a:ext uri="{9D8B030D-6E8A-4147-A177-3AD203B41FA5}">
                      <a16:colId xmlns:a16="http://schemas.microsoft.com/office/drawing/2014/main" val="1325524014"/>
                    </a:ext>
                  </a:extLst>
                </a:gridCol>
                <a:gridCol w="1452667">
                  <a:extLst>
                    <a:ext uri="{9D8B030D-6E8A-4147-A177-3AD203B41FA5}">
                      <a16:colId xmlns:a16="http://schemas.microsoft.com/office/drawing/2014/main" val="2160684150"/>
                    </a:ext>
                  </a:extLst>
                </a:gridCol>
                <a:gridCol w="1452667">
                  <a:extLst>
                    <a:ext uri="{9D8B030D-6E8A-4147-A177-3AD203B41FA5}">
                      <a16:colId xmlns:a16="http://schemas.microsoft.com/office/drawing/2014/main" val="744542983"/>
                    </a:ext>
                  </a:extLst>
                </a:gridCol>
                <a:gridCol w="1452667">
                  <a:extLst>
                    <a:ext uri="{9D8B030D-6E8A-4147-A177-3AD203B41FA5}">
                      <a16:colId xmlns:a16="http://schemas.microsoft.com/office/drawing/2014/main" val="3716966862"/>
                    </a:ext>
                  </a:extLst>
                </a:gridCol>
                <a:gridCol w="1452667">
                  <a:extLst>
                    <a:ext uri="{9D8B030D-6E8A-4147-A177-3AD203B41FA5}">
                      <a16:colId xmlns:a16="http://schemas.microsoft.com/office/drawing/2014/main" val="185932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Sample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Specs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Permeate  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Permeate 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Permeate 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Permeate 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47400"/>
                  </a:ext>
                </a:extLst>
              </a:tr>
              <a:tr h="2767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 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7-9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6.65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7.42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7.35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28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Conductivity </a:t>
                      </a:r>
                      <a:r>
                        <a:rPr lang="en-US" sz="1200" dirty="0">
                          <a:latin typeface="+mn-lt"/>
                        </a:rPr>
                        <a:t>(µS/cm)</a:t>
                      </a:r>
                      <a:endParaRPr lang="en-SG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5-300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53.2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62.9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65.2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0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Fluoride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9.27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7.42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6.71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711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Chloride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1.36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1.32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1.44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2.51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2025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Sulfate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0.145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0.146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43080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Aluminium</a:t>
                      </a:r>
                      <a:r>
                        <a:rPr lang="en-US" sz="1200" dirty="0"/>
                        <a:t>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656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Boron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0.271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0.298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567759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Calcium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4652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Magnesium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3859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Iron as Fe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3644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Potassium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0.175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0.243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0.271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381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Silica as Si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272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Sodium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8.11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8.67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4670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TOC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727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TSS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&lt;100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49627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Free chlorine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0.02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24154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7FA987D-BC03-2F01-AD9A-D390F7D93555}"/>
              </a:ext>
            </a:extLst>
          </p:cNvPr>
          <p:cNvSpPr/>
          <p:nvPr/>
        </p:nvSpPr>
        <p:spPr>
          <a:xfrm>
            <a:off x="4793388" y="1623887"/>
            <a:ext cx="5846896" cy="35902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35346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1D5C-D1F9-4DF2-47B1-B4384211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80" y="0"/>
            <a:ext cx="10801349" cy="615603"/>
          </a:xfrm>
        </p:spPr>
        <p:txBody>
          <a:bodyPr/>
          <a:lstStyle/>
          <a:p>
            <a:r>
              <a:rPr lang="en-US" dirty="0"/>
              <a:t>Run 2 Reject analysis 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BB6B-36A3-0076-5EC1-74991DC6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CC9B7-8C1B-EC10-3EE0-CA54886A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15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3601CD-FA56-97F0-5C4A-0E1D24579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426513"/>
              </p:ext>
            </p:extLst>
          </p:nvPr>
        </p:nvGraphicFramePr>
        <p:xfrm>
          <a:off x="1941382" y="589761"/>
          <a:ext cx="7925950" cy="6231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8086">
                  <a:extLst>
                    <a:ext uri="{9D8B030D-6E8A-4147-A177-3AD203B41FA5}">
                      <a16:colId xmlns:a16="http://schemas.microsoft.com/office/drawing/2014/main" val="1513219908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2160684150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744542983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3716966862"/>
                    </a:ext>
                  </a:extLst>
                </a:gridCol>
                <a:gridCol w="1481966">
                  <a:extLst>
                    <a:ext uri="{9D8B030D-6E8A-4147-A177-3AD203B41FA5}">
                      <a16:colId xmlns:a16="http://schemas.microsoft.com/office/drawing/2014/main" val="185932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Sample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Reject  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Reject 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Reject 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Reject 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47400"/>
                  </a:ext>
                </a:extLst>
              </a:tr>
              <a:tr h="2767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 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6.81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7.35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7.01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7.12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28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Conductivity </a:t>
                      </a:r>
                      <a:r>
                        <a:rPr lang="en-US" sz="1200" dirty="0">
                          <a:latin typeface="+mn-lt"/>
                        </a:rPr>
                        <a:t>(µS/cm)</a:t>
                      </a:r>
                      <a:endParaRPr lang="en-SG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7450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7450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7493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7255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0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Bicarbonate alkalinity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20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Fluoride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1247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1379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1302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1330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711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Chloride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101.3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82.6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2025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Phosphate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32.4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18.2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11.8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950815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Sulfate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15.97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19.5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18.4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43080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Nitrate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519.6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348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289.1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387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53101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Ammonium as NH4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20904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Aluminium</a:t>
                      </a:r>
                      <a:r>
                        <a:rPr lang="en-US" sz="1200" dirty="0"/>
                        <a:t>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0.149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0.131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0.106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656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Boron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13.8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11.7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567759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Calcium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0.477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4652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Magnesium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3859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Iron as Fe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0.566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0.445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0.502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0.488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3644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Potassium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5.09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5.18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5.56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5.48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381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Silica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74.0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105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272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Sodium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1811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1874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1723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1642.5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4670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TOC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727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TDS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4105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3923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4002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3864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496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831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33E20-DF63-C3A4-A984-59511B3FA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2 – Feed pressure profile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F5CAB-8A53-9C4B-93FA-53033697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4CA8D-FE3A-D559-084F-E2CD3004B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490" y="6402675"/>
            <a:ext cx="495300" cy="365125"/>
          </a:xfrm>
        </p:spPr>
        <p:txBody>
          <a:bodyPr/>
          <a:lstStyle/>
          <a:p>
            <a:fld id="{513DABA8-24B6-4A87-9CDE-D9BD6428BB24}" type="slidenum">
              <a:rPr lang="en-SG" smtClean="0"/>
              <a:pPr/>
              <a:t>16</a:t>
            </a:fld>
            <a:endParaRPr lang="en-SG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AD9368C-E35D-4F4A-A3A2-92AC3EF92A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6425928"/>
              </p:ext>
            </p:extLst>
          </p:nvPr>
        </p:nvGraphicFramePr>
        <p:xfrm>
          <a:off x="349142" y="980728"/>
          <a:ext cx="5534421" cy="3138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2106999-197A-484B-9E00-F7444E4565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351528"/>
              </p:ext>
            </p:extLst>
          </p:nvPr>
        </p:nvGraphicFramePr>
        <p:xfrm>
          <a:off x="6049319" y="980728"/>
          <a:ext cx="5154389" cy="304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31F2066-22CB-46AC-8BF2-2DA98D24E3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072041"/>
              </p:ext>
            </p:extLst>
          </p:nvPr>
        </p:nvGraphicFramePr>
        <p:xfrm>
          <a:off x="662512" y="4006005"/>
          <a:ext cx="5262129" cy="2923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75C3908-4A2C-4FF9-8C4C-25F4DCC402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9091070"/>
              </p:ext>
            </p:extLst>
          </p:nvPr>
        </p:nvGraphicFramePr>
        <p:xfrm>
          <a:off x="6267361" y="4057254"/>
          <a:ext cx="4936348" cy="2833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406436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77585-7682-DC83-0858-301B10F57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Run 2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8D5D3-6D45-B83B-11B7-5EC4C32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F6134C-A6AE-6C02-70C6-AC0D4171F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17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A0B73C-285E-4F46-616C-94E04E964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547823"/>
              </p:ext>
            </p:extLst>
          </p:nvPr>
        </p:nvGraphicFramePr>
        <p:xfrm>
          <a:off x="683939" y="1358531"/>
          <a:ext cx="10262884" cy="2483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389">
                  <a:extLst>
                    <a:ext uri="{9D8B030D-6E8A-4147-A177-3AD203B41FA5}">
                      <a16:colId xmlns:a16="http://schemas.microsoft.com/office/drawing/2014/main" val="1796980122"/>
                    </a:ext>
                  </a:extLst>
                </a:gridCol>
                <a:gridCol w="1265389">
                  <a:extLst>
                    <a:ext uri="{9D8B030D-6E8A-4147-A177-3AD203B41FA5}">
                      <a16:colId xmlns:a16="http://schemas.microsoft.com/office/drawing/2014/main" val="3768578985"/>
                    </a:ext>
                  </a:extLst>
                </a:gridCol>
                <a:gridCol w="1265389">
                  <a:extLst>
                    <a:ext uri="{9D8B030D-6E8A-4147-A177-3AD203B41FA5}">
                      <a16:colId xmlns:a16="http://schemas.microsoft.com/office/drawing/2014/main" val="3903692248"/>
                    </a:ext>
                  </a:extLst>
                </a:gridCol>
                <a:gridCol w="1265389">
                  <a:extLst>
                    <a:ext uri="{9D8B030D-6E8A-4147-A177-3AD203B41FA5}">
                      <a16:colId xmlns:a16="http://schemas.microsoft.com/office/drawing/2014/main" val="132843898"/>
                    </a:ext>
                  </a:extLst>
                </a:gridCol>
                <a:gridCol w="1265389">
                  <a:extLst>
                    <a:ext uri="{9D8B030D-6E8A-4147-A177-3AD203B41FA5}">
                      <a16:colId xmlns:a16="http://schemas.microsoft.com/office/drawing/2014/main" val="545754652"/>
                    </a:ext>
                  </a:extLst>
                </a:gridCol>
                <a:gridCol w="1265389">
                  <a:extLst>
                    <a:ext uri="{9D8B030D-6E8A-4147-A177-3AD203B41FA5}">
                      <a16:colId xmlns:a16="http://schemas.microsoft.com/office/drawing/2014/main" val="2060508193"/>
                    </a:ext>
                  </a:extLst>
                </a:gridCol>
                <a:gridCol w="1209472">
                  <a:extLst>
                    <a:ext uri="{9D8B030D-6E8A-4147-A177-3AD203B41FA5}">
                      <a16:colId xmlns:a16="http://schemas.microsoft.com/office/drawing/2014/main" val="468293721"/>
                    </a:ext>
                  </a:extLst>
                </a:gridCol>
                <a:gridCol w="1461078">
                  <a:extLst>
                    <a:ext uri="{9D8B030D-6E8A-4147-A177-3AD203B41FA5}">
                      <a16:colId xmlns:a16="http://schemas.microsoft.com/office/drawing/2014/main" val="1600913673"/>
                    </a:ext>
                  </a:extLst>
                </a:gridCol>
              </a:tblGrid>
              <a:tr h="95530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 term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Recovery (%)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 pH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 nitrate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 fluoride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Permeate fluoride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Fluoride rejection (%)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909465"/>
                  </a:ext>
                </a:extLst>
              </a:tr>
              <a:tr h="3821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 Feb 24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1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78.6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6.45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167</a:t>
                      </a:r>
                      <a:endParaRPr lang="en-S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409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9.27</a:t>
                      </a:r>
                      <a:endParaRPr lang="en-S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97.7</a:t>
                      </a:r>
                      <a:endParaRPr lang="en-SG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451913"/>
                  </a:ext>
                </a:extLst>
              </a:tr>
              <a:tr h="3821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 Feb 24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77.0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6.85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100.5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353.5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6.30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98.2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449046"/>
                  </a:ext>
                </a:extLst>
              </a:tr>
              <a:tr h="3821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 Feb 24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3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7.42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98.1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544213"/>
                  </a:ext>
                </a:extLst>
              </a:tr>
              <a:tr h="3821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 Feb 24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 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75.5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7.06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109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403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98.3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491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329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737C0-97C9-5328-0A5C-5C3EB7C88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939" y="0"/>
            <a:ext cx="10801349" cy="615603"/>
          </a:xfrm>
        </p:spPr>
        <p:txBody>
          <a:bodyPr/>
          <a:lstStyle/>
          <a:p>
            <a:r>
              <a:rPr lang="en-US" dirty="0"/>
              <a:t>HFW and LSR sampling points – Run 3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A787-7DCC-F712-7A49-70F1B1380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7DC73-458B-1644-E20B-2DB49EC96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18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BDDA006-9C6A-964C-0FDB-D9AB19F7F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680557"/>
              </p:ext>
            </p:extLst>
          </p:nvPr>
        </p:nvGraphicFramePr>
        <p:xfrm>
          <a:off x="683939" y="745964"/>
          <a:ext cx="10533385" cy="413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677">
                  <a:extLst>
                    <a:ext uri="{9D8B030D-6E8A-4147-A177-3AD203B41FA5}">
                      <a16:colId xmlns:a16="http://schemas.microsoft.com/office/drawing/2014/main" val="3364270645"/>
                    </a:ext>
                  </a:extLst>
                </a:gridCol>
                <a:gridCol w="2106677">
                  <a:extLst>
                    <a:ext uri="{9D8B030D-6E8A-4147-A177-3AD203B41FA5}">
                      <a16:colId xmlns:a16="http://schemas.microsoft.com/office/drawing/2014/main" val="21128157"/>
                    </a:ext>
                  </a:extLst>
                </a:gridCol>
                <a:gridCol w="2106677">
                  <a:extLst>
                    <a:ext uri="{9D8B030D-6E8A-4147-A177-3AD203B41FA5}">
                      <a16:colId xmlns:a16="http://schemas.microsoft.com/office/drawing/2014/main" val="4196256682"/>
                    </a:ext>
                  </a:extLst>
                </a:gridCol>
                <a:gridCol w="2106677">
                  <a:extLst>
                    <a:ext uri="{9D8B030D-6E8A-4147-A177-3AD203B41FA5}">
                      <a16:colId xmlns:a16="http://schemas.microsoft.com/office/drawing/2014/main" val="2843076095"/>
                    </a:ext>
                  </a:extLst>
                </a:gridCol>
                <a:gridCol w="2106677">
                  <a:extLst>
                    <a:ext uri="{9D8B030D-6E8A-4147-A177-3AD203B41FA5}">
                      <a16:colId xmlns:a16="http://schemas.microsoft.com/office/drawing/2014/main" val="407259173"/>
                    </a:ext>
                  </a:extLst>
                </a:gridCol>
              </a:tblGrid>
              <a:tr h="7416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Sampling points </a:t>
                      </a:r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Volume (L)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volume for each collection (L)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Frequency in 2 days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quantity per tote (L)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874834"/>
                  </a:ext>
                </a:extLst>
              </a:tr>
              <a:tr h="296666">
                <a:tc gridSpan="5">
                  <a:txBody>
                    <a:bodyPr/>
                    <a:lstStyle/>
                    <a:p>
                      <a:pPr algn="ctr"/>
                      <a:r>
                        <a:rPr lang="en-US" b="1"/>
                        <a:t>HFW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589835"/>
                  </a:ext>
                </a:extLst>
              </a:tr>
              <a:tr h="5191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HFW Gravity Drain A1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175 x 2</a:t>
                      </a:r>
                    </a:p>
                    <a:p>
                      <a:pPr algn="ctr"/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 x 2</a:t>
                      </a:r>
                      <a:endParaRPr lang="en-SG" dirty="0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x 2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1000 x 2*</a:t>
                      </a:r>
                      <a:br>
                        <a:rPr lang="en-US" dirty="0"/>
                      </a:br>
                      <a:r>
                        <a:rPr lang="en-US" dirty="0"/>
                        <a:t>(1m</a:t>
                      </a:r>
                      <a:r>
                        <a:rPr lang="en-US" baseline="30000" dirty="0"/>
                        <a:t>3</a:t>
                      </a:r>
                      <a:r>
                        <a:rPr lang="en-US" dirty="0"/>
                        <a:t>)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1437849"/>
                  </a:ext>
                </a:extLst>
              </a:tr>
              <a:tr h="5191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HFW Gravity Drain A2 </a:t>
                      </a:r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 x 2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867844"/>
                  </a:ext>
                </a:extLst>
              </a:tr>
              <a:tr h="7416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HFW Gravity Drain Chem Room </a:t>
                      </a:r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x 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x 2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 x 2*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6254299"/>
                  </a:ext>
                </a:extLst>
              </a:tr>
              <a:tr h="296666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LSR A2</a:t>
                      </a:r>
                      <a:endParaRPr lang="en-SG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2671330"/>
                  </a:ext>
                </a:extLst>
              </a:tr>
              <a:tr h="5191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LSR A2 transfer pump </a:t>
                      </a:r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 x 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 x 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x 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1000 x 2</a:t>
                      </a:r>
                    </a:p>
                    <a:p>
                      <a:pPr algn="ctr"/>
                      <a:r>
                        <a:rPr lang="en-US" dirty="0"/>
                        <a:t>(1m</a:t>
                      </a:r>
                      <a:r>
                        <a:rPr lang="en-US" baseline="30000" dirty="0"/>
                        <a:t>3</a:t>
                      </a:r>
                      <a:r>
                        <a:rPr lang="en-US" dirty="0"/>
                        <a:t>)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818341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A33DE04-F52F-57E2-25E3-17B22A84B413}"/>
              </a:ext>
            </a:extLst>
          </p:cNvPr>
          <p:cNvSpPr txBox="1"/>
          <p:nvPr/>
        </p:nvSpPr>
        <p:spPr>
          <a:xfrm>
            <a:off x="502028" y="4915708"/>
            <a:ext cx="10081172" cy="203132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Ratio HFW A1: A2= 7:3 </a:t>
            </a:r>
          </a:p>
          <a:p>
            <a:r>
              <a:rPr lang="en-US" dirty="0"/>
              <a:t>*Note: 	(1) 2 IBCs of HFW A1+A2 and LSR A2 </a:t>
            </a:r>
            <a:br>
              <a:rPr lang="en-US" dirty="0"/>
            </a:br>
            <a:r>
              <a:rPr lang="en-US" dirty="0"/>
              <a:t>	(2) 2 carboys of HFW Chem Room will be collected</a:t>
            </a:r>
          </a:p>
          <a:p>
            <a:r>
              <a:rPr lang="en-US" dirty="0"/>
              <a:t>The mixing will be done in GIH lab</a:t>
            </a:r>
            <a:endParaRPr lang="en-SG" dirty="0"/>
          </a:p>
          <a:p>
            <a:r>
              <a:rPr lang="en-US" dirty="0"/>
              <a:t>Sample to be collected 2 times a day in 2 days</a:t>
            </a:r>
          </a:p>
          <a:p>
            <a:pPr marL="0" indent="0">
              <a:buNone/>
            </a:pPr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16875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9A10-FE13-6811-1466-B14DB97F0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9ADB9-B4FB-9B2A-5823-5090C9A76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BC7A2-97B4-6A29-919C-4C935DD2A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19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55F897B-C146-CC15-B8D4-072BF667B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450528"/>
              </p:ext>
            </p:extLst>
          </p:nvPr>
        </p:nvGraphicFramePr>
        <p:xfrm>
          <a:off x="3143671" y="1484784"/>
          <a:ext cx="5904657" cy="3217552"/>
        </p:xfrm>
        <a:graphic>
          <a:graphicData uri="http://schemas.openxmlformats.org/drawingml/2006/table">
            <a:tbl>
              <a:tblPr firstRow="1"/>
              <a:tblGrid>
                <a:gridCol w="749892">
                  <a:extLst>
                    <a:ext uri="{9D8B030D-6E8A-4147-A177-3AD203B41FA5}">
                      <a16:colId xmlns:a16="http://schemas.microsoft.com/office/drawing/2014/main" val="809075829"/>
                    </a:ext>
                  </a:extLst>
                </a:gridCol>
                <a:gridCol w="3406987">
                  <a:extLst>
                    <a:ext uri="{9D8B030D-6E8A-4147-A177-3AD203B41FA5}">
                      <a16:colId xmlns:a16="http://schemas.microsoft.com/office/drawing/2014/main" val="700603865"/>
                    </a:ext>
                  </a:extLst>
                </a:gridCol>
                <a:gridCol w="1747778">
                  <a:extLst>
                    <a:ext uri="{9D8B030D-6E8A-4147-A177-3AD203B41FA5}">
                      <a16:colId xmlns:a16="http://schemas.microsoft.com/office/drawing/2014/main" val="2943511166"/>
                    </a:ext>
                  </a:extLst>
                </a:gridCol>
              </a:tblGrid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b="1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Event </a:t>
                      </a:r>
                      <a:endParaRPr lang="en-US" sz="11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810" marR="3810" marT="3810" marB="0" anchor="b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2CC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b="1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Description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2CC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Date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2C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75913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01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Pilot Readiness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25-Jan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3163616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02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Sample Collection at Site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strike="sng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18-Jan to 25-Jan </a:t>
                      </a:r>
                      <a:r>
                        <a:rPr lang="en-SG" sz="1100" b="1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23 Jan – 2 Feb </a:t>
                      </a:r>
                      <a:endParaRPr lang="en-US" sz="1100" b="1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194593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03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Micron/</a:t>
                      </a:r>
                      <a:r>
                        <a:rPr lang="en-SG" sz="1100" dirty="0" err="1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Exyte</a:t>
                      </a: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 witness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01-Feb </a:t>
                      </a:r>
                      <a:r>
                        <a:rPr lang="en-AU" sz="1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 – </a:t>
                      </a:r>
                      <a:r>
                        <a:rPr lang="en-AU" sz="1100" dirty="0" err="1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Exyte</a:t>
                      </a:r>
                      <a:r>
                        <a:rPr lang="en-AU" sz="1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 visit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926290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04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Pilot Operation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02-Feb to 23-Feb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235192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05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Report Preparation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23-Feb to 07 Mar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093358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06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Draft Submission Review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23-Feb to 07-Mar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2189112"/>
                  </a:ext>
                </a:extLst>
              </a:tr>
              <a:tr h="402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07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Final Report Submission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810" marR="3810" marT="381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08-Mar to 15-Mar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22C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9438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455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4BDB0-87EA-8F3A-084C-83263D3A2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6470-F8D6-A256-E5DB-DC2BD0612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Run 1 (Short term test) is completed on 2 Feb 2024.</a:t>
            </a:r>
          </a:p>
          <a:p>
            <a:r>
              <a:rPr lang="en-US" dirty="0">
                <a:ea typeface="Source Sans Pro"/>
              </a:rPr>
              <a:t>Run 2 (Continuous test) is completed on 23 Feb 2024, sample analysis is ongoing.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1E9B4B-49AB-53CD-D23F-1C005991D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97C0-897E-98E6-6C00-40CB35F53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0054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97CFF-93F0-D029-B53A-3630BB74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895B5E-61E0-5529-5564-9D7026803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BB928-5FD1-01E2-377E-24460C464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20</a:t>
            </a:fld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CF0B0-3A58-2839-02C7-A3868CEFC6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0BD615E-2FD0-BB66-1EE9-57B6545D0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7168" y="1330827"/>
            <a:ext cx="5237665" cy="354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49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B810E-210A-9C69-357B-593BF620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0"/>
            <a:ext cx="10801349" cy="615603"/>
          </a:xfrm>
        </p:spPr>
        <p:txBody>
          <a:bodyPr/>
          <a:lstStyle/>
          <a:p>
            <a:r>
              <a:rPr lang="en-US" dirty="0"/>
              <a:t>Water analysis – Run 1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0124A-7C64-DC07-6B9D-4F773A18D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D60443-99B7-BAF4-086F-E18B09FA5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3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526B38-7B1F-5C1B-F64E-7979A9EE1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827440"/>
              </p:ext>
            </p:extLst>
          </p:nvPr>
        </p:nvGraphicFramePr>
        <p:xfrm>
          <a:off x="611987" y="808322"/>
          <a:ext cx="10884688" cy="577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2480">
                  <a:extLst>
                    <a:ext uri="{9D8B030D-6E8A-4147-A177-3AD203B41FA5}">
                      <a16:colId xmlns:a16="http://schemas.microsoft.com/office/drawing/2014/main" val="1513219908"/>
                    </a:ext>
                  </a:extLst>
                </a:gridCol>
                <a:gridCol w="2205552">
                  <a:extLst>
                    <a:ext uri="{9D8B030D-6E8A-4147-A177-3AD203B41FA5}">
                      <a16:colId xmlns:a16="http://schemas.microsoft.com/office/drawing/2014/main" val="2160684150"/>
                    </a:ext>
                  </a:extLst>
                </a:gridCol>
                <a:gridCol w="2205552">
                  <a:extLst>
                    <a:ext uri="{9D8B030D-6E8A-4147-A177-3AD203B41FA5}">
                      <a16:colId xmlns:a16="http://schemas.microsoft.com/office/drawing/2014/main" val="133929768"/>
                    </a:ext>
                  </a:extLst>
                </a:gridCol>
                <a:gridCol w="2205552">
                  <a:extLst>
                    <a:ext uri="{9D8B030D-6E8A-4147-A177-3AD203B41FA5}">
                      <a16:colId xmlns:a16="http://schemas.microsoft.com/office/drawing/2014/main" val="3116065232"/>
                    </a:ext>
                  </a:extLst>
                </a:gridCol>
                <a:gridCol w="2205552">
                  <a:extLst>
                    <a:ext uri="{9D8B030D-6E8A-4147-A177-3AD203B41FA5}">
                      <a16:colId xmlns:a16="http://schemas.microsoft.com/office/drawing/2014/main" val="2600929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LSR A2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HFW A1+A2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HFW Gas Room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HFW Chem Room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47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3.93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3.48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3.15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2.71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28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Fluoride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4358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711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Chloride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481.7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10.7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18.5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2025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Phosphate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7.87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421.4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950815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Sulfate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6.3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5.9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43080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Nitrate (mg/L)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243.6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443.5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401.5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53101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Ammonium as NH4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21.9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10.5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20904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Calcium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0.88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0.23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0.46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4652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Magnesium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0.315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3859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Potassium 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0.238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381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Silica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14.7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&lt;0.1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272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Sodium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176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40.6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4670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TOC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7.35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25.7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9.64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31.7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727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Conductivity (</a:t>
                      </a:r>
                      <a:r>
                        <a:rPr lang="en-US" dirty="0" err="1"/>
                        <a:t>uS</a:t>
                      </a:r>
                      <a:r>
                        <a:rPr lang="en-US" dirty="0"/>
                        <a:t>/cm)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354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1738</a:t>
                      </a:r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7500</a:t>
                      </a:r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49627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4093D15-D75A-0427-1203-648B6A55296C}"/>
              </a:ext>
            </a:extLst>
          </p:cNvPr>
          <p:cNvSpPr/>
          <p:nvPr/>
        </p:nvSpPr>
        <p:spPr>
          <a:xfrm>
            <a:off x="508000" y="1511300"/>
            <a:ext cx="11072013" cy="457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58F0AC6C-9AE2-9F67-B116-363C608D1017}"/>
              </a:ext>
            </a:extLst>
          </p:cNvPr>
          <p:cNvSpPr txBox="1">
            <a:spLocks/>
          </p:cNvSpPr>
          <p:nvPr/>
        </p:nvSpPr>
        <p:spPr>
          <a:xfrm>
            <a:off x="200025" y="6447297"/>
            <a:ext cx="4953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3DABA8-24B6-4A87-9CDE-D9BD6428BB24}" type="slidenum">
              <a:rPr lang="en-SG" smtClean="0"/>
              <a:pPr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2636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60A93-7EB2-EFBB-529A-D68C35D0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4542" y="486184"/>
            <a:ext cx="7363990" cy="1325563"/>
          </a:xfrm>
        </p:spPr>
        <p:txBody>
          <a:bodyPr>
            <a:normAutofit/>
          </a:bodyPr>
          <a:lstStyle/>
          <a:p>
            <a:r>
              <a:rPr lang="en-US" dirty="0"/>
              <a:t>Run 1 (Short term test) Experimental Procedure</a:t>
            </a:r>
            <a:endParaRPr lang="en-S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862FB9-CE0E-FB1D-3E46-80013110E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74" r="3" b="428"/>
          <a:stretch/>
        </p:blipFill>
        <p:spPr bwMode="auto">
          <a:xfrm>
            <a:off x="581526" y="258142"/>
            <a:ext cx="3118718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8D9D311-4444-F4B2-B07D-D2CBE32CE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2" r="3" b="4760"/>
          <a:stretch/>
        </p:blipFill>
        <p:spPr bwMode="auto">
          <a:xfrm>
            <a:off x="581526" y="3486449"/>
            <a:ext cx="3118718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7D4508-AB22-30B0-D3EC-EF5A808F0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51294" y="6356350"/>
            <a:ext cx="375470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B77996-163A-8380-1F13-06970BF1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13DABA8-24B6-4A87-9CDE-D9BD6428BB24}" type="slidenum">
              <a:rPr lang="en-SG"/>
              <a:pPr>
                <a:spcAft>
                  <a:spcPts val="600"/>
                </a:spcAft>
              </a:pPr>
              <a:t>4</a:t>
            </a:fld>
            <a:endParaRPr lang="en-SG"/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01FAAB12-0814-AD42-2976-6A63A15A91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001941"/>
              </p:ext>
            </p:extLst>
          </p:nvPr>
        </p:nvGraphicFramePr>
        <p:xfrm>
          <a:off x="4013200" y="1612900"/>
          <a:ext cx="7747000" cy="490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0DC47990-5EE3-311F-9664-1313EC7B196D}"/>
              </a:ext>
            </a:extLst>
          </p:cNvPr>
          <p:cNvSpPr txBox="1">
            <a:spLocks/>
          </p:cNvSpPr>
          <p:nvPr/>
        </p:nvSpPr>
        <p:spPr>
          <a:xfrm>
            <a:off x="226739" y="6310312"/>
            <a:ext cx="4953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3DABA8-24B6-4A87-9CDE-D9BD6428BB24}" type="slidenum">
              <a:rPr lang="en-SG" smtClean="0">
                <a:solidFill>
                  <a:schemeClr val="tx1"/>
                </a:solidFill>
              </a:rPr>
              <a:pPr/>
              <a:t>4</a:t>
            </a:fld>
            <a:endParaRPr lang="en-S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4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D3497-BCD1-EFE4-6C83-C304B91BE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conditions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D5EFE-6D1B-C395-C48C-2C8E3A92C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Feed water volume = 1216 L</a:t>
            </a:r>
          </a:p>
          <a:p>
            <a:r>
              <a:rPr lang="en-US" dirty="0"/>
              <a:t>Feed water fluoride = 366 mg/L </a:t>
            </a:r>
          </a:p>
          <a:p>
            <a:r>
              <a:rPr lang="en-US" dirty="0"/>
              <a:t>Feed flowrate = 7.7 LPM (0.46 m3/</a:t>
            </a:r>
            <a:r>
              <a:rPr lang="en-US" dirty="0" err="1"/>
              <a:t>hr</a:t>
            </a:r>
            <a:r>
              <a:rPr lang="en-US" dirty="0"/>
              <a:t>)</a:t>
            </a:r>
          </a:p>
          <a:p>
            <a:r>
              <a:rPr lang="en-US" dirty="0"/>
              <a:t>Permeate flowrate = 6 LPM (0.36 m3/</a:t>
            </a:r>
            <a:r>
              <a:rPr lang="en-US" dirty="0" err="1"/>
              <a:t>hr</a:t>
            </a:r>
            <a:r>
              <a:rPr lang="en-US" dirty="0"/>
              <a:t>)</a:t>
            </a:r>
          </a:p>
          <a:p>
            <a:r>
              <a:rPr lang="en-US" dirty="0"/>
              <a:t>SBRO service duration = 15 mins, flushing duration 110 sec</a:t>
            </a:r>
          </a:p>
          <a:p>
            <a:r>
              <a:rPr lang="en-SG" dirty="0"/>
              <a:t>Recovery = 78%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E1402-0DB4-E60D-D699-E32BB28A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FB90A-BBB3-85B5-6A63-C83DC4D5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15538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1D5C-D1F9-4DF2-47B1-B4384211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48" y="101312"/>
            <a:ext cx="10801349" cy="615603"/>
          </a:xfrm>
        </p:spPr>
        <p:txBody>
          <a:bodyPr/>
          <a:lstStyle/>
          <a:p>
            <a:r>
              <a:rPr lang="en-US" dirty="0"/>
              <a:t>Run 1 Water analysis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BB6B-36A3-0076-5EC1-74991DC6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CC9B7-8C1B-EC10-3EE0-CA54886A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6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3601CD-FA56-97F0-5C4A-0E1D24579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826717"/>
              </p:ext>
            </p:extLst>
          </p:nvPr>
        </p:nvGraphicFramePr>
        <p:xfrm>
          <a:off x="4887662" y="443475"/>
          <a:ext cx="6620399" cy="6231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788">
                  <a:extLst>
                    <a:ext uri="{9D8B030D-6E8A-4147-A177-3AD203B41FA5}">
                      <a16:colId xmlns:a16="http://schemas.microsoft.com/office/drawing/2014/main" val="1513219908"/>
                    </a:ext>
                  </a:extLst>
                </a:gridCol>
                <a:gridCol w="1522537">
                  <a:extLst>
                    <a:ext uri="{9D8B030D-6E8A-4147-A177-3AD203B41FA5}">
                      <a16:colId xmlns:a16="http://schemas.microsoft.com/office/drawing/2014/main" val="2160684150"/>
                    </a:ext>
                  </a:extLst>
                </a:gridCol>
                <a:gridCol w="1522537">
                  <a:extLst>
                    <a:ext uri="{9D8B030D-6E8A-4147-A177-3AD203B41FA5}">
                      <a16:colId xmlns:a16="http://schemas.microsoft.com/office/drawing/2014/main" val="507611254"/>
                    </a:ext>
                  </a:extLst>
                </a:gridCol>
                <a:gridCol w="1522537">
                  <a:extLst>
                    <a:ext uri="{9D8B030D-6E8A-4147-A177-3AD203B41FA5}">
                      <a16:colId xmlns:a16="http://schemas.microsoft.com/office/drawing/2014/main" val="4939993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Sample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Feed 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Reject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Permeate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47400"/>
                  </a:ext>
                </a:extLst>
              </a:tr>
              <a:tr h="2767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 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7.34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7.26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6.46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28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Conductivity </a:t>
                      </a:r>
                      <a:r>
                        <a:rPr lang="en-US" sz="1200" dirty="0">
                          <a:latin typeface="+mn-lt"/>
                        </a:rPr>
                        <a:t>(µS/cm)</a:t>
                      </a:r>
                      <a:endParaRPr lang="en-SG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2310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7380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82.4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0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Bicarbonate alkalinity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28.0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129.6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20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Fluoride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366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1307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711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Chloride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34.2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64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2.87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2025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Phosphate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10.7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950815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Sulfate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21.3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43080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Nitrate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15.9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53101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Ammonium as NH4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3.3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209046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Aluminium</a:t>
                      </a:r>
                      <a:r>
                        <a:rPr lang="en-US" sz="1200" dirty="0"/>
                        <a:t>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0.22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656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Boron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2.85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10.23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0.53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567759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Calcium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0.47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1.43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4652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Magnesium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0.175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38597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Iron as Fe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0.126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43644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Potassium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5.178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6.369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0.422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38104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Silica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13.3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52.0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&lt;0.2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272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Sodium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503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1631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11.5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467038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TOC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18.5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57.0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3.1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7272"/>
                  </a:ext>
                </a:extLst>
              </a:tr>
              <a:tr h="2981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TDS (mg/L)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1136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3976</a:t>
                      </a:r>
                      <a:endParaRPr lang="en-SG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44</a:t>
                      </a:r>
                      <a:endParaRPr lang="en-SG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496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8988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933231F1-FC45-ACBB-0A7F-E761E99B8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13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5F0022-E772-CEA2-F146-8F255F3AAB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5" b="9084"/>
          <a:stretch/>
        </p:blipFill>
        <p:spPr bwMode="auto">
          <a:xfrm>
            <a:off x="1669474" y="10"/>
            <a:ext cx="10522527" cy="6857990"/>
          </a:xfrm>
          <a:custGeom>
            <a:avLst/>
            <a:gdLst/>
            <a:ahLst/>
            <a:cxnLst/>
            <a:rect l="l" t="t" r="r" b="b"/>
            <a:pathLst>
              <a:path w="10522527" h="6858000">
                <a:moveTo>
                  <a:pt x="2882142" y="0"/>
                </a:moveTo>
                <a:lnTo>
                  <a:pt x="10522527" y="0"/>
                </a:lnTo>
                <a:lnTo>
                  <a:pt x="10522527" y="6858000"/>
                </a:lnTo>
                <a:lnTo>
                  <a:pt x="80697" y="6858000"/>
                </a:lnTo>
                <a:lnTo>
                  <a:pt x="37339" y="6516785"/>
                </a:lnTo>
                <a:cubicBezTo>
                  <a:pt x="12648" y="6273664"/>
                  <a:pt x="0" y="6026982"/>
                  <a:pt x="0" y="5777347"/>
                </a:cubicBezTo>
                <a:cubicBezTo>
                  <a:pt x="0" y="3530630"/>
                  <a:pt x="1024495" y="1523197"/>
                  <a:pt x="2631803" y="19672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Arc 2067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0" name="Oval 2069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7499A1-42B8-8C3A-1771-77E2F420F442}"/>
              </a:ext>
            </a:extLst>
          </p:cNvPr>
          <p:cNvSpPr txBox="1"/>
          <p:nvPr/>
        </p:nvSpPr>
        <p:spPr>
          <a:xfrm>
            <a:off x="3168232" y="3029851"/>
            <a:ext cx="1659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Feed tank </a:t>
            </a:r>
            <a:endParaRPr lang="en-SG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2B1FD5-57F4-94E8-7C0E-BF01E7270D9F}"/>
              </a:ext>
            </a:extLst>
          </p:cNvPr>
          <p:cNvSpPr txBox="1"/>
          <p:nvPr/>
        </p:nvSpPr>
        <p:spPr>
          <a:xfrm>
            <a:off x="7982084" y="230329"/>
            <a:ext cx="220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BW30 PRO-4040</a:t>
            </a:r>
            <a:endParaRPr lang="en-SG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A966D-F4DA-5250-3DB1-1048D8CBB660}"/>
              </a:ext>
            </a:extLst>
          </p:cNvPr>
          <p:cNvSpPr txBox="1"/>
          <p:nvPr/>
        </p:nvSpPr>
        <p:spPr>
          <a:xfrm>
            <a:off x="9986475" y="4197743"/>
            <a:ext cx="2205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High pressure pump</a:t>
            </a:r>
            <a:endParaRPr lang="en-SG" b="1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4FF99-8120-CD17-577D-93E3A86EE207}"/>
              </a:ext>
            </a:extLst>
          </p:cNvPr>
          <p:cNvSpPr txBox="1"/>
          <p:nvPr/>
        </p:nvSpPr>
        <p:spPr>
          <a:xfrm>
            <a:off x="8317001" y="3359498"/>
            <a:ext cx="220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Booster pump</a:t>
            </a:r>
            <a:endParaRPr lang="en-SG" b="1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9FD536-2490-5912-3E69-58A89751FC1D}"/>
              </a:ext>
            </a:extLst>
          </p:cNvPr>
          <p:cNvSpPr txBox="1"/>
          <p:nvPr/>
        </p:nvSpPr>
        <p:spPr>
          <a:xfrm>
            <a:off x="6440781" y="2269798"/>
            <a:ext cx="220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Cartridge filter</a:t>
            </a:r>
            <a:endParaRPr lang="en-SG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62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09BE-32A8-72CF-01D9-981E76AE7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1 - SBRO </a:t>
            </a:r>
            <a:r>
              <a:rPr lang="en-US"/>
              <a:t>Reject Conductivity and feed pressure </a:t>
            </a:r>
            <a:r>
              <a:rPr lang="en-US" dirty="0"/>
              <a:t>p</a:t>
            </a:r>
            <a:r>
              <a:rPr lang="en-US"/>
              <a:t>rofile </a:t>
            </a:r>
            <a:endParaRPr lang="en-S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74B3A-B866-8BAA-527F-058FB3F3D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GRADIANT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40752-7315-39F8-FDE4-AFEE2AAE7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DABA8-24B6-4A87-9CDE-D9BD6428BB24}" type="slidenum">
              <a:rPr lang="en-SG" smtClean="0"/>
              <a:pPr/>
              <a:t>9</a:t>
            </a:fld>
            <a:endParaRPr lang="en-SG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E2468E9-6106-FCBF-041C-DD242BBFA2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668819"/>
              </p:ext>
            </p:extLst>
          </p:nvPr>
        </p:nvGraphicFramePr>
        <p:xfrm>
          <a:off x="1603" y="1709819"/>
          <a:ext cx="6470072" cy="3871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23747F2-247C-08DB-A94E-F65F50683D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141488"/>
              </p:ext>
            </p:extLst>
          </p:nvPr>
        </p:nvGraphicFramePr>
        <p:xfrm>
          <a:off x="6333596" y="1916379"/>
          <a:ext cx="5858404" cy="37952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20596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diant 2023">
      <a:dk1>
        <a:srgbClr val="000000"/>
      </a:dk1>
      <a:lt1>
        <a:srgbClr val="FFFFFF"/>
      </a:lt1>
      <a:dk2>
        <a:srgbClr val="2D2082"/>
      </a:dk2>
      <a:lt2>
        <a:srgbClr val="FFFFFF"/>
      </a:lt2>
      <a:accent1>
        <a:srgbClr val="722CCF"/>
      </a:accent1>
      <a:accent2>
        <a:srgbClr val="AF31D3"/>
      </a:accent2>
      <a:accent3>
        <a:srgbClr val="2265D9"/>
      </a:accent3>
      <a:accent4>
        <a:srgbClr val="22B5D9"/>
      </a:accent4>
      <a:accent5>
        <a:srgbClr val="67E0D6"/>
      </a:accent5>
      <a:accent6>
        <a:srgbClr val="D8D8D8"/>
      </a:accent6>
      <a:hlink>
        <a:srgbClr val="2265D9"/>
      </a:hlink>
      <a:folHlink>
        <a:srgbClr val="67E0D6"/>
      </a:folHlink>
    </a:clrScheme>
    <a:fontScheme name="Gradiant Source Sans Pro 2023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847ee4b-d4dc-40cd-997c-57bfdcd8b5cc">
      <Terms xmlns="http://schemas.microsoft.com/office/infopath/2007/PartnerControls"/>
    </lcf76f155ced4ddcb4097134ff3c332f>
    <TaxCatchAll xmlns="dfa653b6-8f75-49cd-860f-fac65c77d91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40673323D1144D873BA7C222ED3D1B" ma:contentTypeVersion="13" ma:contentTypeDescription="Create a new document." ma:contentTypeScope="" ma:versionID="a5b1be9f823c097e36de770aa86711fe">
  <xsd:schema xmlns:xsd="http://www.w3.org/2001/XMLSchema" xmlns:xs="http://www.w3.org/2001/XMLSchema" xmlns:p="http://schemas.microsoft.com/office/2006/metadata/properties" xmlns:ns2="7847ee4b-d4dc-40cd-997c-57bfdcd8b5cc" xmlns:ns3="dfa653b6-8f75-49cd-860f-fac65c77d917" targetNamespace="http://schemas.microsoft.com/office/2006/metadata/properties" ma:root="true" ma:fieldsID="b2c97a832bc73a2dd8c7b173ac696ab6" ns2:_="" ns3:_="">
    <xsd:import namespace="7847ee4b-d4dc-40cd-997c-57bfdcd8b5cc"/>
    <xsd:import namespace="dfa653b6-8f75-49cd-860f-fac65c77d9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47ee4b-d4dc-40cd-997c-57bfdcd8b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1314e52-6724-4b18-8467-0e99aa107f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653b6-8f75-49cd-860f-fac65c77d91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a4788a-e211-4e8a-a860-af2af1a5bf2b}" ma:internalName="TaxCatchAll" ma:showField="CatchAllData" ma:web="dfa653b6-8f75-49cd-860f-fac65c77d91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42758BC-E3FE-4BBD-B9DC-409065E5F059}">
  <ds:schemaRefs>
    <ds:schemaRef ds:uri="http://schemas.microsoft.com/office/2006/documentManagement/types"/>
    <ds:schemaRef ds:uri="http://purl.org/dc/dcmitype/"/>
    <ds:schemaRef ds:uri="5a9c4a17-7b41-4005-bb24-7a097a2734c5"/>
    <ds:schemaRef ds:uri="http://purl.org/dc/terms/"/>
    <ds:schemaRef ds:uri="http://purl.org/dc/elements/1.1/"/>
    <ds:schemaRef ds:uri="cbb7701e-740f-430e-b8c6-18f08840caa7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DB7BD16-C450-474F-91E5-4567BE71539A}"/>
</file>

<file path=customXml/itemProps3.xml><?xml version="1.0" encoding="utf-8"?>
<ds:datastoreItem xmlns:ds="http://schemas.openxmlformats.org/officeDocument/2006/customXml" ds:itemID="{BBD5C67D-5204-4045-A123-174A943097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2689</TotalTime>
  <Words>1663</Words>
  <Application>Microsoft Office PowerPoint</Application>
  <PresentationFormat>Widescreen</PresentationFormat>
  <Paragraphs>621</Paragraphs>
  <Slides>20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Josefin Sans</vt:lpstr>
      <vt:lpstr>Josefin Sans Light</vt:lpstr>
      <vt:lpstr>Source Sans Pro</vt:lpstr>
      <vt:lpstr>Office Theme</vt:lpstr>
      <vt:lpstr>Pilot Study Update</vt:lpstr>
      <vt:lpstr>Note</vt:lpstr>
      <vt:lpstr>Water analysis – Run 1 </vt:lpstr>
      <vt:lpstr>Run 1 (Short term test) Experimental Procedure</vt:lpstr>
      <vt:lpstr>Experimental conditions</vt:lpstr>
      <vt:lpstr>Run 1 Water analysis </vt:lpstr>
      <vt:lpstr>PowerPoint Presentation</vt:lpstr>
      <vt:lpstr>PowerPoint Presentation</vt:lpstr>
      <vt:lpstr>Run 1 - SBRO Reject Conductivity and feed pressure profile </vt:lpstr>
      <vt:lpstr>Run 1 – Feed pressure and permeate flowrate profile </vt:lpstr>
      <vt:lpstr>Summary – Run 1</vt:lpstr>
      <vt:lpstr>Experimental conditions – Run 2</vt:lpstr>
      <vt:lpstr>Run 2 Feed water analysis  </vt:lpstr>
      <vt:lpstr>Run 2 Permeate analysis  </vt:lpstr>
      <vt:lpstr>Run 2 Reject analysis  </vt:lpstr>
      <vt:lpstr>Run 2 – Feed pressure profile </vt:lpstr>
      <vt:lpstr>Summary – Run 2</vt:lpstr>
      <vt:lpstr>HFW and LSR sampling points – Run 3 </vt:lpstr>
      <vt:lpstr>Schedule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Sherly Foo</dc:creator>
  <cp:lastModifiedBy>Ho Jia Shin</cp:lastModifiedBy>
  <cp:revision>24</cp:revision>
  <dcterms:created xsi:type="dcterms:W3CDTF">2023-01-27T08:48:54Z</dcterms:created>
  <dcterms:modified xsi:type="dcterms:W3CDTF">2024-03-07T09:56:11Z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0x010100C540673323D1144D873BA7C222ED3D1B</vt:lpwstr>
  </property>
  <property fmtid="{D5CDD505-2E9C-101B-9397-08002B2CF9AE}" pid="3" name="_dlc_DocIdItemGuid">
    <vt:lpwstr>56c05510-20ed-4b43-82a5-4132fd1e1392</vt:lpwstr>
  </property>
  <property fmtid="{D5CDD505-2E9C-101B-9397-08002B2CF9AE}" pid="4" name="MediaServiceImageTags">
    <vt:lpwstr/>
  </property>
</Properties>
</file>